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1"/>
  </p:sldMasterIdLst>
  <p:sldIdLst>
    <p:sldId id="258" r:id="rId2"/>
    <p:sldId id="257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7C"/>
    <a:srgbClr val="F271BB"/>
    <a:srgbClr val="FF66CC"/>
    <a:srgbClr val="FFC000"/>
    <a:srgbClr val="0BD0D9"/>
    <a:srgbClr val="FFFF99"/>
    <a:srgbClr val="17406D"/>
    <a:srgbClr val="F0EA19"/>
    <a:srgbClr val="FFFF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947" y="1785129"/>
            <a:ext cx="5831681" cy="3797500"/>
          </a:xfrm>
        </p:spPr>
        <p:txBody>
          <a:bodyPr anchor="b"/>
          <a:lstStyle>
            <a:lvl1pPr algn="ctr">
              <a:defRPr sz="3827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1531"/>
            </a:lvl1pPr>
            <a:lvl2pPr marL="291602" indent="0" algn="ctr">
              <a:buNone/>
              <a:defRPr sz="1276"/>
            </a:lvl2pPr>
            <a:lvl3pPr marL="583204" indent="0" algn="ctr">
              <a:buNone/>
              <a:defRPr sz="1148"/>
            </a:lvl3pPr>
            <a:lvl4pPr marL="874806" indent="0" algn="ctr">
              <a:buNone/>
              <a:defRPr sz="1020"/>
            </a:lvl4pPr>
            <a:lvl5pPr marL="1166409" indent="0" algn="ctr">
              <a:buNone/>
              <a:defRPr sz="1020"/>
            </a:lvl5pPr>
            <a:lvl6pPr marL="1458011" indent="0" algn="ctr">
              <a:buNone/>
              <a:defRPr sz="1020"/>
            </a:lvl6pPr>
            <a:lvl7pPr marL="1749613" indent="0" algn="ctr">
              <a:buNone/>
              <a:defRPr sz="1020"/>
            </a:lvl7pPr>
            <a:lvl8pPr marL="2041215" indent="0" algn="ctr">
              <a:buNone/>
              <a:defRPr sz="1020"/>
            </a:lvl8pPr>
            <a:lvl9pPr marL="2332817" indent="0" algn="ctr">
              <a:buNone/>
              <a:defRPr sz="102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48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237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64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396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14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521" y="2719355"/>
            <a:ext cx="6706433" cy="4537305"/>
          </a:xfrm>
        </p:spPr>
        <p:txBody>
          <a:bodyPr anchor="b"/>
          <a:lstStyle>
            <a:lvl1pPr>
              <a:defRPr sz="3827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521" y="7299585"/>
            <a:ext cx="6706433" cy="2386061"/>
          </a:xfrm>
        </p:spPr>
        <p:txBody>
          <a:bodyPr/>
          <a:lstStyle>
            <a:lvl1pPr marL="0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1pPr>
            <a:lvl2pPr marL="291602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2pPr>
            <a:lvl3pPr marL="583204" indent="0"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3pPr>
            <a:lvl4pPr marL="874806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4pPr>
            <a:lvl5pPr marL="1166409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5pPr>
            <a:lvl6pPr marL="1458011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6pPr>
            <a:lvl7pPr marL="1749613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7pPr>
            <a:lvl8pPr marL="204121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8pPr>
            <a:lvl9pPr marL="2332817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47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65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580736"/>
            <a:ext cx="6706433" cy="2108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1531" b="1"/>
            </a:lvl1pPr>
            <a:lvl2pPr marL="291602" indent="0">
              <a:buNone/>
              <a:defRPr sz="1276" b="1"/>
            </a:lvl2pPr>
            <a:lvl3pPr marL="583204" indent="0">
              <a:buNone/>
              <a:defRPr sz="1148" b="1"/>
            </a:lvl3pPr>
            <a:lvl4pPr marL="874806" indent="0">
              <a:buNone/>
              <a:defRPr sz="1020" b="1"/>
            </a:lvl4pPr>
            <a:lvl5pPr marL="1166409" indent="0">
              <a:buNone/>
              <a:defRPr sz="1020" b="1"/>
            </a:lvl5pPr>
            <a:lvl6pPr marL="1458011" indent="0">
              <a:buNone/>
              <a:defRPr sz="1020" b="1"/>
            </a:lvl6pPr>
            <a:lvl7pPr marL="1749613" indent="0">
              <a:buNone/>
              <a:defRPr sz="1020" b="1"/>
            </a:lvl7pPr>
            <a:lvl8pPr marL="2041215" indent="0">
              <a:buNone/>
              <a:defRPr sz="1020" b="1"/>
            </a:lvl8pPr>
            <a:lvl9pPr marL="2332817" indent="0">
              <a:buNone/>
              <a:defRPr sz="102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1531" b="1"/>
            </a:lvl1pPr>
            <a:lvl2pPr marL="291602" indent="0">
              <a:buNone/>
              <a:defRPr sz="1276" b="1"/>
            </a:lvl2pPr>
            <a:lvl3pPr marL="583204" indent="0">
              <a:buNone/>
              <a:defRPr sz="1148" b="1"/>
            </a:lvl3pPr>
            <a:lvl4pPr marL="874806" indent="0">
              <a:buNone/>
              <a:defRPr sz="1020" b="1"/>
            </a:lvl4pPr>
            <a:lvl5pPr marL="1166409" indent="0">
              <a:buNone/>
              <a:defRPr sz="1020" b="1"/>
            </a:lvl5pPr>
            <a:lvl6pPr marL="1458011" indent="0">
              <a:buNone/>
              <a:defRPr sz="1020" b="1"/>
            </a:lvl6pPr>
            <a:lvl7pPr marL="1749613" indent="0">
              <a:buNone/>
              <a:defRPr sz="1020" b="1"/>
            </a:lvl7pPr>
            <a:lvl8pPr marL="2041215" indent="0">
              <a:buNone/>
              <a:defRPr sz="1020" b="1"/>
            </a:lvl8pPr>
            <a:lvl9pPr marL="2332817" indent="0">
              <a:buNone/>
              <a:defRPr sz="102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57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01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10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04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5632" y="1570509"/>
            <a:ext cx="3936385" cy="7751546"/>
          </a:xfrm>
        </p:spPr>
        <p:txBody>
          <a:bodyPr/>
          <a:lstStyle>
            <a:lvl1pPr>
              <a:defRPr sz="2041"/>
            </a:lvl1pPr>
            <a:lvl2pPr>
              <a:defRPr sz="1786"/>
            </a:lvl2pPr>
            <a:lvl3pPr>
              <a:defRPr sz="1531"/>
            </a:lvl3pPr>
            <a:lvl4pPr>
              <a:defRPr sz="1276"/>
            </a:lvl4pPr>
            <a:lvl5pPr>
              <a:defRPr sz="1276"/>
            </a:lvl5pPr>
            <a:lvl6pPr>
              <a:defRPr sz="1276"/>
            </a:lvl6pPr>
            <a:lvl7pPr>
              <a:defRPr sz="1276"/>
            </a:lvl7pPr>
            <a:lvl8pPr>
              <a:defRPr sz="1276"/>
            </a:lvl8pPr>
            <a:lvl9pPr>
              <a:defRPr sz="1276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020"/>
            </a:lvl1pPr>
            <a:lvl2pPr marL="291602" indent="0">
              <a:buNone/>
              <a:defRPr sz="893"/>
            </a:lvl2pPr>
            <a:lvl3pPr marL="583204" indent="0">
              <a:buNone/>
              <a:defRPr sz="765"/>
            </a:lvl3pPr>
            <a:lvl4pPr marL="874806" indent="0">
              <a:buNone/>
              <a:defRPr sz="638"/>
            </a:lvl4pPr>
            <a:lvl5pPr marL="1166409" indent="0">
              <a:buNone/>
              <a:defRPr sz="638"/>
            </a:lvl5pPr>
            <a:lvl6pPr marL="1458011" indent="0">
              <a:buNone/>
              <a:defRPr sz="638"/>
            </a:lvl6pPr>
            <a:lvl7pPr marL="1749613" indent="0">
              <a:buNone/>
              <a:defRPr sz="638"/>
            </a:lvl7pPr>
            <a:lvl8pPr marL="2041215" indent="0">
              <a:buNone/>
              <a:defRPr sz="638"/>
            </a:lvl8pPr>
            <a:lvl9pPr marL="2332817" indent="0">
              <a:buNone/>
              <a:defRPr sz="63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2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04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5632" y="1570509"/>
            <a:ext cx="3936385" cy="7751546"/>
          </a:xfrm>
        </p:spPr>
        <p:txBody>
          <a:bodyPr/>
          <a:lstStyle>
            <a:lvl1pPr marL="0" indent="0">
              <a:buNone/>
              <a:defRPr sz="2041"/>
            </a:lvl1pPr>
            <a:lvl2pPr marL="291602" indent="0">
              <a:buNone/>
              <a:defRPr sz="1786"/>
            </a:lvl2pPr>
            <a:lvl3pPr marL="583204" indent="0">
              <a:buNone/>
              <a:defRPr sz="1531"/>
            </a:lvl3pPr>
            <a:lvl4pPr marL="874806" indent="0">
              <a:buNone/>
              <a:defRPr sz="1276"/>
            </a:lvl4pPr>
            <a:lvl5pPr marL="1166409" indent="0">
              <a:buNone/>
              <a:defRPr sz="1276"/>
            </a:lvl5pPr>
            <a:lvl6pPr marL="1458011" indent="0">
              <a:buNone/>
              <a:defRPr sz="1276"/>
            </a:lvl6pPr>
            <a:lvl7pPr marL="1749613" indent="0">
              <a:buNone/>
              <a:defRPr sz="1276"/>
            </a:lvl7pPr>
            <a:lvl8pPr marL="2041215" indent="0">
              <a:buNone/>
              <a:defRPr sz="1276"/>
            </a:lvl8pPr>
            <a:lvl9pPr marL="2332817" indent="0">
              <a:buNone/>
              <a:defRPr sz="1276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020"/>
            </a:lvl1pPr>
            <a:lvl2pPr marL="291602" indent="0">
              <a:buNone/>
              <a:defRPr sz="893"/>
            </a:lvl2pPr>
            <a:lvl3pPr marL="583204" indent="0">
              <a:buNone/>
              <a:defRPr sz="765"/>
            </a:lvl3pPr>
            <a:lvl4pPr marL="874806" indent="0">
              <a:buNone/>
              <a:defRPr sz="638"/>
            </a:lvl4pPr>
            <a:lvl5pPr marL="1166409" indent="0">
              <a:buNone/>
              <a:defRPr sz="638"/>
            </a:lvl5pPr>
            <a:lvl6pPr marL="1458011" indent="0">
              <a:buNone/>
              <a:defRPr sz="638"/>
            </a:lvl6pPr>
            <a:lvl7pPr marL="1749613" indent="0">
              <a:buNone/>
              <a:defRPr sz="638"/>
            </a:lvl7pPr>
            <a:lvl8pPr marL="2041215" indent="0">
              <a:buNone/>
              <a:defRPr sz="638"/>
            </a:lvl8pPr>
            <a:lvl9pPr marL="2332817" indent="0">
              <a:buNone/>
              <a:defRPr sz="63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09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71" y="580736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71" y="10109835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75659" y="10109835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91500" y="10109835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366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l" defTabSz="583204" rtl="0" eaLnBrk="1" latinLnBrk="0" hangingPunct="1">
        <a:lnSpc>
          <a:spcPct val="90000"/>
        </a:lnSpc>
        <a:spcBef>
          <a:spcPct val="0"/>
        </a:spcBef>
        <a:buNone/>
        <a:defRPr kumimoji="1" sz="28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801" indent="-145801" algn="l" defTabSz="583204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kumimoji="1" sz="1786" kern="1200">
          <a:solidFill>
            <a:schemeClr val="tx1"/>
          </a:solidFill>
          <a:latin typeface="+mn-lt"/>
          <a:ea typeface="+mn-ea"/>
          <a:cs typeface="+mn-cs"/>
        </a:defRPr>
      </a:lvl1pPr>
      <a:lvl2pPr marL="437403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29005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102060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2210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812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5414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7016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861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602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3204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806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6409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8011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9613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1215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2817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-4144" y="0"/>
            <a:ext cx="7771430" cy="10907713"/>
          </a:xfrm>
          <a:prstGeom prst="rect">
            <a:avLst/>
          </a:prstGeom>
          <a:pattFill prst="dkVert">
            <a:fgClr>
              <a:schemeClr val="accent2">
                <a:lumMod val="20000"/>
                <a:lumOff val="80000"/>
              </a:schemeClr>
            </a:fgClr>
            <a:bgClr>
              <a:prstClr val="white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曲折矢印 3"/>
          <p:cNvSpPr/>
          <p:nvPr/>
        </p:nvSpPr>
        <p:spPr>
          <a:xfrm rot="16200000" flipV="1">
            <a:off x="-2989456" y="4358069"/>
            <a:ext cx="7287473" cy="4574302"/>
          </a:xfrm>
          <a:prstGeom prst="bentArrow">
            <a:avLst>
              <a:gd name="adj1" fmla="val 31557"/>
              <a:gd name="adj2" fmla="val 28005"/>
              <a:gd name="adj3" fmla="val 25000"/>
              <a:gd name="adj4" fmla="val 87774"/>
            </a:avLst>
          </a:prstGeom>
          <a:effectLst>
            <a:innerShdw blurRad="41275" dist="165100" dir="5400000">
              <a:prstClr val="black">
                <a:alpha val="33000"/>
              </a:prstClr>
            </a:innerShdw>
          </a:effectLst>
          <a:scene3d>
            <a:camera prst="orthographicFront"/>
            <a:lightRig rig="soft" dir="t"/>
          </a:scene3d>
          <a:sp3d prstMaterial="metal">
            <a:bevelT w="247650" h="133350"/>
            <a:bevelB w="19050" h="10795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8" name="曲折矢印 37"/>
          <p:cNvSpPr/>
          <p:nvPr/>
        </p:nvSpPr>
        <p:spPr>
          <a:xfrm rot="16200000">
            <a:off x="1492093" y="5259077"/>
            <a:ext cx="6735116" cy="4562156"/>
          </a:xfrm>
          <a:prstGeom prst="bentArrow">
            <a:avLst>
              <a:gd name="adj1" fmla="val 31557"/>
              <a:gd name="adj2" fmla="val 28005"/>
              <a:gd name="adj3" fmla="val 25000"/>
              <a:gd name="adj4" fmla="val 87774"/>
            </a:avLst>
          </a:prstGeom>
          <a:effectLst>
            <a:innerShdw blurRad="41275" dist="165100" dir="5400000">
              <a:prstClr val="black">
                <a:alpha val="33000"/>
              </a:prstClr>
            </a:innerShdw>
          </a:effectLst>
          <a:scene3d>
            <a:camera prst="orthographicFront"/>
            <a:lightRig rig="soft" dir="t"/>
          </a:scene3d>
          <a:sp3d prstMaterial="metal">
            <a:bevelT w="247650" h="133350"/>
            <a:bevelB w="19050" h="10795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9" name="曲折矢印 38"/>
          <p:cNvSpPr/>
          <p:nvPr/>
        </p:nvSpPr>
        <p:spPr>
          <a:xfrm rot="16200000">
            <a:off x="3538046" y="3731611"/>
            <a:ext cx="6893853" cy="4562154"/>
          </a:xfrm>
          <a:prstGeom prst="bentArrow">
            <a:avLst>
              <a:gd name="adj1" fmla="val 31557"/>
              <a:gd name="adj2" fmla="val 28005"/>
              <a:gd name="adj3" fmla="val 25000"/>
              <a:gd name="adj4" fmla="val 87774"/>
            </a:avLst>
          </a:prstGeom>
          <a:solidFill>
            <a:schemeClr val="accent1"/>
          </a:solidFill>
          <a:effectLst>
            <a:innerShdw blurRad="41275" dist="165100" dir="5400000">
              <a:prstClr val="black">
                <a:alpha val="33000"/>
              </a:prstClr>
            </a:innerShdw>
          </a:effectLst>
          <a:scene3d>
            <a:camera prst="orthographicFront"/>
            <a:lightRig rig="soft" dir="t"/>
          </a:scene3d>
          <a:sp3d prstMaterial="metal">
            <a:bevelT w="247650" h="133350"/>
            <a:bevelB w="19050" h="10795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-4144" y="8948861"/>
            <a:ext cx="7775575" cy="19588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92D050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29858" y="9592649"/>
            <a:ext cx="3589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rgbClr val="0066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東京都江東区豊洲</a:t>
            </a:r>
            <a:r>
              <a:rPr lang="ja-JP" altLang="en-US" sz="1800" b="1" dirty="0" smtClean="0">
                <a:solidFill>
                  <a:srgbClr val="0066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1800" b="1" dirty="0">
              <a:solidFill>
                <a:srgbClr val="0066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15146" y="9093428"/>
            <a:ext cx="5211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solidFill>
                  <a:srgbClr val="0066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個別指導のアスクルゼミナール</a:t>
            </a:r>
            <a:endParaRPr lang="ja-JP" altLang="en-US" sz="2800" b="1" dirty="0">
              <a:solidFill>
                <a:srgbClr val="0066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97181" y="9865868"/>
            <a:ext cx="4982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b="1" spc="600" dirty="0" smtClean="0">
                <a:solidFill>
                  <a:srgbClr val="006600"/>
                </a:solidFill>
                <a:latin typeface="メイリオ"/>
                <a:ea typeface="メイリオ"/>
                <a:cs typeface="メイリオ"/>
              </a:rPr>
              <a:t>03-1234-1111</a:t>
            </a:r>
            <a:endParaRPr lang="ja-JP" altLang="en-US" sz="4000" b="1" spc="600" dirty="0">
              <a:solidFill>
                <a:srgbClr val="0066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8" name="対角する 2 つの角を丸めた四角形 47"/>
          <p:cNvSpPr/>
          <p:nvPr/>
        </p:nvSpPr>
        <p:spPr>
          <a:xfrm rot="10800000">
            <a:off x="2670169" y="7567690"/>
            <a:ext cx="2488980" cy="1096701"/>
          </a:xfrm>
          <a:prstGeom prst="round2DiagRect">
            <a:avLst/>
          </a:prstGeom>
          <a:solidFill>
            <a:srgbClr val="0BD0D9">
              <a:alpha val="8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5597211" y="3814033"/>
            <a:ext cx="800219" cy="2926442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vert="eaVert" wrap="none" anchor="ctr">
            <a:spAutoFit/>
          </a:bodyPr>
          <a:lstStyle/>
          <a:p>
            <a:r>
              <a:rPr lang="ja-JP" altLang="en-US" sz="40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基礎力アップ</a:t>
            </a:r>
          </a:p>
        </p:txBody>
      </p:sp>
      <p:sp>
        <p:nvSpPr>
          <p:cNvPr id="21" name="対角する 2 つの角を丸めた四角形 20"/>
          <p:cNvSpPr/>
          <p:nvPr/>
        </p:nvSpPr>
        <p:spPr>
          <a:xfrm>
            <a:off x="159017" y="7574692"/>
            <a:ext cx="2488981" cy="1096701"/>
          </a:xfrm>
          <a:prstGeom prst="round2DiagRect">
            <a:avLst/>
          </a:prstGeom>
          <a:solidFill>
            <a:srgbClr val="FF66CC">
              <a:alpha val="80000"/>
            </a:srgb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対角する 2 つの角を丸めた四角形 48"/>
          <p:cNvSpPr/>
          <p:nvPr/>
        </p:nvSpPr>
        <p:spPr>
          <a:xfrm>
            <a:off x="5157040" y="7567690"/>
            <a:ext cx="2345504" cy="1096701"/>
          </a:xfrm>
          <a:prstGeom prst="round2DiagRect">
            <a:avLst/>
          </a:prstGeom>
          <a:solidFill>
            <a:srgbClr val="FFFF00">
              <a:alpha val="8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44224" y="7644991"/>
            <a:ext cx="22217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学校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の授業に沿った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カリュキュラム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なので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、定期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テストの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対策も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万全です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877806" y="7640969"/>
            <a:ext cx="20954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経験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に基づき、個別のカリキュラムを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組み立てて一緒に目標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にチャレンジします。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448307" y="5312934"/>
            <a:ext cx="800219" cy="2248354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vert="eaVert" wrap="square" anchor="ctr">
            <a:spAutoFit/>
          </a:bodyPr>
          <a:lstStyle/>
          <a:p>
            <a:r>
              <a:rPr lang="ja-JP" altLang="en-US" sz="40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受験対策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234388" y="4316426"/>
            <a:ext cx="800219" cy="2500845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vert="eaVert" wrap="none" anchor="ctr">
            <a:spAutoFit/>
          </a:bodyPr>
          <a:lstStyle/>
          <a:p>
            <a:r>
              <a:rPr lang="ja-JP" altLang="en-US" sz="40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テスト対策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10563" y="496783"/>
            <a:ext cx="6872560" cy="19134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>
                <a:solidFill>
                  <a:srgbClr val="006600"/>
                </a:solidFill>
              </a:rPr>
              <a:t>個別集中指導で</a:t>
            </a:r>
            <a:endParaRPr kumimoji="1" lang="en-US" altLang="ja-JP" sz="5400" dirty="0" smtClean="0">
              <a:solidFill>
                <a:srgbClr val="006600"/>
              </a:solidFill>
            </a:endParaRPr>
          </a:p>
          <a:p>
            <a:pPr algn="ctr"/>
            <a:r>
              <a:rPr lang="ja-JP" altLang="en-US" sz="5400" dirty="0" smtClean="0">
                <a:solidFill>
                  <a:srgbClr val="006600"/>
                </a:solidFill>
              </a:rPr>
              <a:t>成績大幅</a:t>
            </a:r>
            <a:r>
              <a:rPr lang="en-US" altLang="ja-JP" sz="5400" dirty="0" smtClean="0">
                <a:solidFill>
                  <a:srgbClr val="006600"/>
                </a:solidFill>
              </a:rPr>
              <a:t>UP!!</a:t>
            </a:r>
            <a:endParaRPr kumimoji="1" lang="ja-JP" altLang="en-US" sz="5400" dirty="0">
              <a:solidFill>
                <a:srgbClr val="0066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274957" y="7700886"/>
            <a:ext cx="21377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毎回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の授業で小テストを実施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、理解度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を確認しながら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基礎力を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高めます。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598414" y="9174530"/>
            <a:ext cx="1943894" cy="1503171"/>
          </a:xfrm>
          <a:prstGeom prst="rect">
            <a:avLst/>
          </a:prstGeom>
          <a:solidFill>
            <a:srgbClr val="DEEBF7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地図を入れて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ください。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295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オービット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184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2014-07-08T07:31:57Z</dcterms:created>
  <dcterms:modified xsi:type="dcterms:W3CDTF">2014-07-08T07:32:02Z</dcterms:modified>
</cp:coreProperties>
</file>