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744" r:id="rId1"/>
  </p:sldMasterIdLst>
  <p:sldIdLst>
    <p:sldId id="258" r:id="rId2"/>
    <p:sldId id="257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E7C"/>
    <a:srgbClr val="F271BB"/>
    <a:srgbClr val="FF66CC"/>
    <a:srgbClr val="FFC000"/>
    <a:srgbClr val="0BD0D9"/>
    <a:srgbClr val="FFFF99"/>
    <a:srgbClr val="17406D"/>
    <a:srgbClr val="F0EA19"/>
    <a:srgbClr val="FFFF66"/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49" d="100"/>
          <a:sy n="49" d="100"/>
        </p:scale>
        <p:origin x="-2142" y="-4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71947" y="1785129"/>
            <a:ext cx="5831681" cy="3797500"/>
          </a:xfrm>
        </p:spPr>
        <p:txBody>
          <a:bodyPr anchor="b"/>
          <a:lstStyle>
            <a:lvl1pPr algn="ctr">
              <a:defRPr sz="3827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1531"/>
            </a:lvl1pPr>
            <a:lvl2pPr marL="291602" indent="0" algn="ctr">
              <a:buNone/>
              <a:defRPr sz="1276"/>
            </a:lvl2pPr>
            <a:lvl3pPr marL="583204" indent="0" algn="ctr">
              <a:buNone/>
              <a:defRPr sz="1148"/>
            </a:lvl3pPr>
            <a:lvl4pPr marL="874806" indent="0" algn="ctr">
              <a:buNone/>
              <a:defRPr sz="1020"/>
            </a:lvl4pPr>
            <a:lvl5pPr marL="1166409" indent="0" algn="ctr">
              <a:buNone/>
              <a:defRPr sz="1020"/>
            </a:lvl5pPr>
            <a:lvl6pPr marL="1458011" indent="0" algn="ctr">
              <a:buNone/>
              <a:defRPr sz="1020"/>
            </a:lvl6pPr>
            <a:lvl7pPr marL="1749613" indent="0" algn="ctr">
              <a:buNone/>
              <a:defRPr sz="1020"/>
            </a:lvl7pPr>
            <a:lvl8pPr marL="2041215" indent="0" algn="ctr">
              <a:buNone/>
              <a:defRPr sz="1020"/>
            </a:lvl8pPr>
            <a:lvl9pPr marL="2332817" indent="0" algn="ctr">
              <a:buNone/>
              <a:defRPr sz="102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474803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72378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06460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693967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131470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0521" y="2719355"/>
            <a:ext cx="6706433" cy="4537305"/>
          </a:xfrm>
        </p:spPr>
        <p:txBody>
          <a:bodyPr anchor="b"/>
          <a:lstStyle>
            <a:lvl1pPr>
              <a:defRPr sz="3827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0521" y="7299585"/>
            <a:ext cx="6706433" cy="2386061"/>
          </a:xfrm>
        </p:spPr>
        <p:txBody>
          <a:bodyPr/>
          <a:lstStyle>
            <a:lvl1pPr marL="0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1pPr>
            <a:lvl2pPr marL="291602" indent="0">
              <a:buNone/>
              <a:defRPr sz="1276">
                <a:solidFill>
                  <a:schemeClr val="tx1">
                    <a:tint val="75000"/>
                  </a:schemeClr>
                </a:solidFill>
              </a:defRPr>
            </a:lvl2pPr>
            <a:lvl3pPr marL="583204" indent="0">
              <a:buNone/>
              <a:defRPr sz="1148">
                <a:solidFill>
                  <a:schemeClr val="tx1">
                    <a:tint val="75000"/>
                  </a:schemeClr>
                </a:solidFill>
              </a:defRPr>
            </a:lvl3pPr>
            <a:lvl4pPr marL="874806" indent="0">
              <a:buNone/>
              <a:defRPr sz="1020">
                <a:solidFill>
                  <a:schemeClr val="tx1">
                    <a:tint val="75000"/>
                  </a:schemeClr>
                </a:solidFill>
              </a:defRPr>
            </a:lvl4pPr>
            <a:lvl5pPr marL="1166409" indent="0">
              <a:buNone/>
              <a:defRPr sz="1020">
                <a:solidFill>
                  <a:schemeClr val="tx1">
                    <a:tint val="75000"/>
                  </a:schemeClr>
                </a:solidFill>
              </a:defRPr>
            </a:lvl5pPr>
            <a:lvl6pPr marL="1458011" indent="0">
              <a:buNone/>
              <a:defRPr sz="1020">
                <a:solidFill>
                  <a:schemeClr val="tx1">
                    <a:tint val="75000"/>
                  </a:schemeClr>
                </a:solidFill>
              </a:defRPr>
            </a:lvl6pPr>
            <a:lvl7pPr marL="1749613" indent="0">
              <a:buNone/>
              <a:defRPr sz="1020">
                <a:solidFill>
                  <a:schemeClr val="tx1">
                    <a:tint val="75000"/>
                  </a:schemeClr>
                </a:solidFill>
              </a:defRPr>
            </a:lvl7pPr>
            <a:lvl8pPr marL="2041215" indent="0">
              <a:buNone/>
              <a:defRPr sz="1020">
                <a:solidFill>
                  <a:schemeClr val="tx1">
                    <a:tint val="75000"/>
                  </a:schemeClr>
                </a:solidFill>
              </a:defRPr>
            </a:lvl8pPr>
            <a:lvl9pPr marL="2332817" indent="0">
              <a:buNone/>
              <a:defRPr sz="10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304720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46532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5584" y="580736"/>
            <a:ext cx="6706433" cy="210832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1531" b="1"/>
            </a:lvl1pPr>
            <a:lvl2pPr marL="291602" indent="0">
              <a:buNone/>
              <a:defRPr sz="1276" b="1"/>
            </a:lvl2pPr>
            <a:lvl3pPr marL="583204" indent="0">
              <a:buNone/>
              <a:defRPr sz="1148" b="1"/>
            </a:lvl3pPr>
            <a:lvl4pPr marL="874806" indent="0">
              <a:buNone/>
              <a:defRPr sz="1020" b="1"/>
            </a:lvl4pPr>
            <a:lvl5pPr marL="1166409" indent="0">
              <a:buNone/>
              <a:defRPr sz="1020" b="1"/>
            </a:lvl5pPr>
            <a:lvl6pPr marL="1458011" indent="0">
              <a:buNone/>
              <a:defRPr sz="1020" b="1"/>
            </a:lvl6pPr>
            <a:lvl7pPr marL="1749613" indent="0">
              <a:buNone/>
              <a:defRPr sz="1020" b="1"/>
            </a:lvl7pPr>
            <a:lvl8pPr marL="2041215" indent="0">
              <a:buNone/>
              <a:defRPr sz="1020" b="1"/>
            </a:lvl8pPr>
            <a:lvl9pPr marL="2332817" indent="0">
              <a:buNone/>
              <a:defRPr sz="102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1531" b="1"/>
            </a:lvl1pPr>
            <a:lvl2pPr marL="291602" indent="0">
              <a:buNone/>
              <a:defRPr sz="1276" b="1"/>
            </a:lvl2pPr>
            <a:lvl3pPr marL="583204" indent="0">
              <a:buNone/>
              <a:defRPr sz="1148" b="1"/>
            </a:lvl3pPr>
            <a:lvl4pPr marL="874806" indent="0">
              <a:buNone/>
              <a:defRPr sz="1020" b="1"/>
            </a:lvl4pPr>
            <a:lvl5pPr marL="1166409" indent="0">
              <a:buNone/>
              <a:defRPr sz="1020" b="1"/>
            </a:lvl5pPr>
            <a:lvl6pPr marL="1458011" indent="0">
              <a:buNone/>
              <a:defRPr sz="1020" b="1"/>
            </a:lvl6pPr>
            <a:lvl7pPr marL="1749613" indent="0">
              <a:buNone/>
              <a:defRPr sz="1020" b="1"/>
            </a:lvl7pPr>
            <a:lvl8pPr marL="2041215" indent="0">
              <a:buNone/>
              <a:defRPr sz="1020" b="1"/>
            </a:lvl8pPr>
            <a:lvl9pPr marL="2332817" indent="0">
              <a:buNone/>
              <a:defRPr sz="102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2570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9015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21059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04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305632" y="1570509"/>
            <a:ext cx="3936385" cy="7751546"/>
          </a:xfrm>
        </p:spPr>
        <p:txBody>
          <a:bodyPr/>
          <a:lstStyle>
            <a:lvl1pPr>
              <a:defRPr sz="2041"/>
            </a:lvl1pPr>
            <a:lvl2pPr>
              <a:defRPr sz="1786"/>
            </a:lvl2pPr>
            <a:lvl3pPr>
              <a:defRPr sz="1531"/>
            </a:lvl3pPr>
            <a:lvl4pPr>
              <a:defRPr sz="1276"/>
            </a:lvl4pPr>
            <a:lvl5pPr>
              <a:defRPr sz="1276"/>
            </a:lvl5pPr>
            <a:lvl6pPr>
              <a:defRPr sz="1276"/>
            </a:lvl6pPr>
            <a:lvl7pPr>
              <a:defRPr sz="1276"/>
            </a:lvl7pPr>
            <a:lvl8pPr>
              <a:defRPr sz="1276"/>
            </a:lvl8pPr>
            <a:lvl9pPr>
              <a:defRPr sz="1276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020"/>
            </a:lvl1pPr>
            <a:lvl2pPr marL="291602" indent="0">
              <a:buNone/>
              <a:defRPr sz="893"/>
            </a:lvl2pPr>
            <a:lvl3pPr marL="583204" indent="0">
              <a:buNone/>
              <a:defRPr sz="765"/>
            </a:lvl3pPr>
            <a:lvl4pPr marL="874806" indent="0">
              <a:buNone/>
              <a:defRPr sz="638"/>
            </a:lvl4pPr>
            <a:lvl5pPr marL="1166409" indent="0">
              <a:buNone/>
              <a:defRPr sz="638"/>
            </a:lvl5pPr>
            <a:lvl6pPr marL="1458011" indent="0">
              <a:buNone/>
              <a:defRPr sz="638"/>
            </a:lvl6pPr>
            <a:lvl7pPr marL="1749613" indent="0">
              <a:buNone/>
              <a:defRPr sz="638"/>
            </a:lvl7pPr>
            <a:lvl8pPr marL="2041215" indent="0">
              <a:buNone/>
              <a:defRPr sz="638"/>
            </a:lvl8pPr>
            <a:lvl9pPr marL="2332817" indent="0">
              <a:buNone/>
              <a:defRPr sz="638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200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04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305632" y="1570509"/>
            <a:ext cx="3936385" cy="7751546"/>
          </a:xfrm>
        </p:spPr>
        <p:txBody>
          <a:bodyPr/>
          <a:lstStyle>
            <a:lvl1pPr marL="0" indent="0">
              <a:buNone/>
              <a:defRPr sz="2041"/>
            </a:lvl1pPr>
            <a:lvl2pPr marL="291602" indent="0">
              <a:buNone/>
              <a:defRPr sz="1786"/>
            </a:lvl2pPr>
            <a:lvl3pPr marL="583204" indent="0">
              <a:buNone/>
              <a:defRPr sz="1531"/>
            </a:lvl3pPr>
            <a:lvl4pPr marL="874806" indent="0">
              <a:buNone/>
              <a:defRPr sz="1276"/>
            </a:lvl4pPr>
            <a:lvl5pPr marL="1166409" indent="0">
              <a:buNone/>
              <a:defRPr sz="1276"/>
            </a:lvl5pPr>
            <a:lvl6pPr marL="1458011" indent="0">
              <a:buNone/>
              <a:defRPr sz="1276"/>
            </a:lvl6pPr>
            <a:lvl7pPr marL="1749613" indent="0">
              <a:buNone/>
              <a:defRPr sz="1276"/>
            </a:lvl7pPr>
            <a:lvl8pPr marL="2041215" indent="0">
              <a:buNone/>
              <a:defRPr sz="1276"/>
            </a:lvl8pPr>
            <a:lvl9pPr marL="2332817" indent="0">
              <a:buNone/>
              <a:defRPr sz="1276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020"/>
            </a:lvl1pPr>
            <a:lvl2pPr marL="291602" indent="0">
              <a:buNone/>
              <a:defRPr sz="893"/>
            </a:lvl2pPr>
            <a:lvl3pPr marL="583204" indent="0">
              <a:buNone/>
              <a:defRPr sz="765"/>
            </a:lvl3pPr>
            <a:lvl4pPr marL="874806" indent="0">
              <a:buNone/>
              <a:defRPr sz="638"/>
            </a:lvl4pPr>
            <a:lvl5pPr marL="1166409" indent="0">
              <a:buNone/>
              <a:defRPr sz="638"/>
            </a:lvl5pPr>
            <a:lvl6pPr marL="1458011" indent="0">
              <a:buNone/>
              <a:defRPr sz="638"/>
            </a:lvl6pPr>
            <a:lvl7pPr marL="1749613" indent="0">
              <a:buNone/>
              <a:defRPr sz="638"/>
            </a:lvl7pPr>
            <a:lvl8pPr marL="2041215" indent="0">
              <a:buNone/>
              <a:defRPr sz="638"/>
            </a:lvl8pPr>
            <a:lvl9pPr marL="2332817" indent="0">
              <a:buNone/>
              <a:defRPr sz="638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89095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534571" y="580736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534571" y="10109835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575659" y="10109835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491500" y="10109835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23667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  <p:sldLayoutId id="2147483756" r:id="rId12"/>
  </p:sldLayoutIdLst>
  <p:txStyles>
    <p:titleStyle>
      <a:lvl1pPr algn="l" defTabSz="583204" rtl="0" eaLnBrk="1" latinLnBrk="0" hangingPunct="1">
        <a:lnSpc>
          <a:spcPct val="90000"/>
        </a:lnSpc>
        <a:spcBef>
          <a:spcPct val="0"/>
        </a:spcBef>
        <a:buNone/>
        <a:defRPr kumimoji="1" sz="280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801" indent="-145801" algn="l" defTabSz="583204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kumimoji="1" sz="1786" kern="1200">
          <a:solidFill>
            <a:schemeClr val="tx1"/>
          </a:solidFill>
          <a:latin typeface="+mn-lt"/>
          <a:ea typeface="+mn-ea"/>
          <a:cs typeface="+mn-cs"/>
        </a:defRPr>
      </a:lvl1pPr>
      <a:lvl2pPr marL="437403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29005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276" kern="1200">
          <a:solidFill>
            <a:schemeClr val="tx1"/>
          </a:solidFill>
          <a:latin typeface="+mn-lt"/>
          <a:ea typeface="+mn-ea"/>
          <a:cs typeface="+mn-cs"/>
        </a:defRPr>
      </a:lvl3pPr>
      <a:lvl4pPr marL="1020608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2210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812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5414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7016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8618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602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3204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806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6409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8011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9613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1215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2817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974334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/>
          <p:cNvSpPr/>
          <p:nvPr/>
        </p:nvSpPr>
        <p:spPr>
          <a:xfrm>
            <a:off x="-4144" y="0"/>
            <a:ext cx="7771430" cy="10907713"/>
          </a:xfrm>
          <a:prstGeom prst="rect">
            <a:avLst/>
          </a:prstGeom>
          <a:pattFill prst="dkVert">
            <a:fgClr>
              <a:schemeClr val="accent2">
                <a:lumMod val="20000"/>
                <a:lumOff val="80000"/>
              </a:schemeClr>
            </a:fgClr>
            <a:bgClr>
              <a:prstClr val="white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曲折矢印 3"/>
          <p:cNvSpPr/>
          <p:nvPr/>
        </p:nvSpPr>
        <p:spPr>
          <a:xfrm rot="16200000" flipV="1">
            <a:off x="-2989456" y="4358069"/>
            <a:ext cx="7287473" cy="4574302"/>
          </a:xfrm>
          <a:prstGeom prst="bentArrow">
            <a:avLst>
              <a:gd name="adj1" fmla="val 31557"/>
              <a:gd name="adj2" fmla="val 28005"/>
              <a:gd name="adj3" fmla="val 25000"/>
              <a:gd name="adj4" fmla="val 87774"/>
            </a:avLst>
          </a:prstGeom>
          <a:effectLst>
            <a:innerShdw blurRad="41275" dist="165100" dir="5400000">
              <a:prstClr val="black">
                <a:alpha val="33000"/>
              </a:prstClr>
            </a:innerShdw>
          </a:effectLst>
          <a:scene3d>
            <a:camera prst="orthographicFront"/>
            <a:lightRig rig="soft" dir="t"/>
          </a:scene3d>
          <a:sp3d prstMaterial="metal">
            <a:bevelT w="247650" h="133350"/>
            <a:bevelB w="19050" h="107950"/>
          </a:sp3d>
        </p:spPr>
        <p:style>
          <a:lnRef idx="1">
            <a:schemeClr val="accent5"/>
          </a:lnRef>
          <a:fillRef idx="3">
            <a:schemeClr val="accent5"/>
          </a:fillRef>
          <a:effectRef idx="2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38" name="曲折矢印 37"/>
          <p:cNvSpPr/>
          <p:nvPr/>
        </p:nvSpPr>
        <p:spPr>
          <a:xfrm rot="16200000">
            <a:off x="1492093" y="5259077"/>
            <a:ext cx="6735116" cy="4562156"/>
          </a:xfrm>
          <a:prstGeom prst="bentArrow">
            <a:avLst>
              <a:gd name="adj1" fmla="val 31557"/>
              <a:gd name="adj2" fmla="val 28005"/>
              <a:gd name="adj3" fmla="val 25000"/>
              <a:gd name="adj4" fmla="val 87774"/>
            </a:avLst>
          </a:prstGeom>
          <a:effectLst>
            <a:innerShdw blurRad="41275" dist="165100" dir="5400000">
              <a:prstClr val="black">
                <a:alpha val="33000"/>
              </a:prstClr>
            </a:innerShdw>
          </a:effectLst>
          <a:scene3d>
            <a:camera prst="orthographicFront"/>
            <a:lightRig rig="soft" dir="t"/>
          </a:scene3d>
          <a:sp3d prstMaterial="metal">
            <a:bevelT w="247650" h="133350"/>
            <a:bevelB w="19050" h="107950"/>
          </a:sp3d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39" name="曲折矢印 38"/>
          <p:cNvSpPr/>
          <p:nvPr/>
        </p:nvSpPr>
        <p:spPr>
          <a:xfrm rot="16200000">
            <a:off x="3538046" y="3731611"/>
            <a:ext cx="6893853" cy="4562154"/>
          </a:xfrm>
          <a:prstGeom prst="bentArrow">
            <a:avLst>
              <a:gd name="adj1" fmla="val 31557"/>
              <a:gd name="adj2" fmla="val 28005"/>
              <a:gd name="adj3" fmla="val 25000"/>
              <a:gd name="adj4" fmla="val 87774"/>
            </a:avLst>
          </a:prstGeom>
          <a:solidFill>
            <a:schemeClr val="accent1"/>
          </a:solidFill>
          <a:effectLst>
            <a:innerShdw blurRad="41275" dist="165100" dir="5400000">
              <a:prstClr val="black">
                <a:alpha val="33000"/>
              </a:prstClr>
            </a:innerShdw>
          </a:effectLst>
          <a:scene3d>
            <a:camera prst="orthographicFront"/>
            <a:lightRig rig="soft" dir="t"/>
          </a:scene3d>
          <a:sp3d prstMaterial="metal">
            <a:bevelT w="247650" h="133350"/>
            <a:bevelB w="19050" h="107950"/>
          </a:sp3d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-4144" y="8948861"/>
            <a:ext cx="7775575" cy="195885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92D050"/>
              </a:solidFill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229858" y="9592649"/>
            <a:ext cx="358921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b="1" dirty="0">
                <a:solidFill>
                  <a:srgbClr val="0066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東京都江東区豊洲</a:t>
            </a:r>
            <a:r>
              <a:rPr lang="ja-JP" altLang="en-US" sz="1800" b="1" dirty="0" smtClean="0">
                <a:solidFill>
                  <a:srgbClr val="0066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3-2-3</a:t>
            </a:r>
            <a:endParaRPr lang="ja-JP" altLang="en-US" sz="1800" b="1" dirty="0">
              <a:solidFill>
                <a:srgbClr val="0066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215146" y="9093428"/>
            <a:ext cx="521168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800" b="1" dirty="0" smtClean="0">
                <a:solidFill>
                  <a:srgbClr val="006600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個別指導のアスクルゼミナール</a:t>
            </a:r>
            <a:endParaRPr lang="ja-JP" altLang="en-US" sz="2800" b="1" dirty="0">
              <a:solidFill>
                <a:srgbClr val="006600"/>
              </a:solidFill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18" name="正方形/長方形 17"/>
          <p:cNvSpPr/>
          <p:nvPr/>
        </p:nvSpPr>
        <p:spPr>
          <a:xfrm>
            <a:off x="397181" y="9865868"/>
            <a:ext cx="4982454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4000" b="1" spc="600" dirty="0" smtClean="0">
                <a:solidFill>
                  <a:srgbClr val="006600"/>
                </a:solidFill>
                <a:latin typeface="メイリオ"/>
                <a:ea typeface="メイリオ"/>
                <a:cs typeface="メイリオ"/>
              </a:rPr>
              <a:t>03-1234-1111</a:t>
            </a:r>
            <a:endParaRPr lang="ja-JP" altLang="en-US" sz="4000" b="1" spc="600" dirty="0">
              <a:solidFill>
                <a:srgbClr val="006600"/>
              </a:solidFill>
              <a:latin typeface="メイリオ"/>
              <a:ea typeface="メイリオ"/>
              <a:cs typeface="メイリオ"/>
            </a:endParaRPr>
          </a:p>
        </p:txBody>
      </p:sp>
      <p:sp>
        <p:nvSpPr>
          <p:cNvPr id="48" name="対角する 2 つの角を丸めた四角形 47"/>
          <p:cNvSpPr/>
          <p:nvPr/>
        </p:nvSpPr>
        <p:spPr>
          <a:xfrm rot="10800000">
            <a:off x="2670169" y="7567690"/>
            <a:ext cx="2488980" cy="1096701"/>
          </a:xfrm>
          <a:prstGeom prst="round2DiagRect">
            <a:avLst/>
          </a:prstGeom>
          <a:solidFill>
            <a:srgbClr val="0BD0D9">
              <a:alpha val="80000"/>
            </a:srgbClr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正方形/長方形 21"/>
          <p:cNvSpPr/>
          <p:nvPr/>
        </p:nvSpPr>
        <p:spPr>
          <a:xfrm>
            <a:off x="5597211" y="3814033"/>
            <a:ext cx="800219" cy="2926442"/>
          </a:xfrm>
          <a:prstGeom prst="rect">
            <a:avLst/>
          </a:prstGeom>
          <a:effectLst>
            <a:glow rad="63500">
              <a:schemeClr val="accent6">
                <a:satMod val="175000"/>
                <a:alpha val="40000"/>
              </a:schemeClr>
            </a:glow>
          </a:effectLst>
        </p:spPr>
        <p:txBody>
          <a:bodyPr vert="eaVert" wrap="none" anchor="ctr">
            <a:spAutoFit/>
          </a:bodyPr>
          <a:lstStyle/>
          <a:p>
            <a:r>
              <a:rPr lang="ja-JP" altLang="en-US" sz="4000" b="1" dirty="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HGP創英角ｺﾞｼｯｸUB"/>
                <a:ea typeface="HGP創英角ｺﾞｼｯｸUB"/>
                <a:cs typeface="HGP創英角ｺﾞｼｯｸUB"/>
              </a:rPr>
              <a:t>基礎力アップ</a:t>
            </a:r>
          </a:p>
        </p:txBody>
      </p:sp>
      <p:sp>
        <p:nvSpPr>
          <p:cNvPr id="21" name="対角する 2 つの角を丸めた四角形 20"/>
          <p:cNvSpPr/>
          <p:nvPr/>
        </p:nvSpPr>
        <p:spPr>
          <a:xfrm>
            <a:off x="159017" y="7574692"/>
            <a:ext cx="2488981" cy="1096701"/>
          </a:xfrm>
          <a:prstGeom prst="round2DiagRect">
            <a:avLst/>
          </a:prstGeom>
          <a:solidFill>
            <a:srgbClr val="FF66CC">
              <a:alpha val="80000"/>
            </a:srgbClr>
          </a:solidFill>
          <a:ln w="5715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9" name="対角する 2 つの角を丸めた四角形 48"/>
          <p:cNvSpPr/>
          <p:nvPr/>
        </p:nvSpPr>
        <p:spPr>
          <a:xfrm>
            <a:off x="5157040" y="7567690"/>
            <a:ext cx="2345504" cy="1096701"/>
          </a:xfrm>
          <a:prstGeom prst="round2DiagRect">
            <a:avLst/>
          </a:prstGeom>
          <a:solidFill>
            <a:srgbClr val="FFFF00">
              <a:alpha val="80000"/>
            </a:srgbClr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/>
          <p:cNvSpPr/>
          <p:nvPr/>
        </p:nvSpPr>
        <p:spPr>
          <a:xfrm>
            <a:off x="344224" y="7644991"/>
            <a:ext cx="2221715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学校</a:t>
            </a:r>
            <a:r>
              <a:rPr lang="ja-JP" altLang="en-US" sz="1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の授業に沿った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カリュキュラム</a:t>
            </a:r>
            <a:r>
              <a:rPr lang="ja-JP" altLang="en-US" sz="1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なので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、定期</a:t>
            </a:r>
            <a:r>
              <a:rPr lang="ja-JP" altLang="en-US" sz="1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テストの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対策も</a:t>
            </a:r>
            <a:r>
              <a:rPr lang="ja-JP" altLang="en-US" sz="1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万全です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。</a:t>
            </a:r>
            <a:endParaRPr lang="ja-JP" altLang="en-US" sz="1400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2877806" y="7640969"/>
            <a:ext cx="2095495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経験</a:t>
            </a:r>
            <a:r>
              <a:rPr lang="ja-JP" altLang="en-US" sz="1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に基づき、個別のカリキュラムを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組み立てて一緒に目標</a:t>
            </a:r>
            <a:r>
              <a:rPr lang="ja-JP" altLang="en-US" sz="1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にチャレンジします。</a:t>
            </a:r>
          </a:p>
        </p:txBody>
      </p:sp>
      <p:sp>
        <p:nvSpPr>
          <p:cNvPr id="23" name="正方形/長方形 22"/>
          <p:cNvSpPr/>
          <p:nvPr/>
        </p:nvSpPr>
        <p:spPr>
          <a:xfrm>
            <a:off x="3448307" y="5312934"/>
            <a:ext cx="800219" cy="2248354"/>
          </a:xfrm>
          <a:prstGeom prst="rect">
            <a:avLst/>
          </a:prstGeom>
          <a:effectLst>
            <a:glow rad="63500">
              <a:schemeClr val="accent3">
                <a:satMod val="175000"/>
                <a:alpha val="40000"/>
              </a:schemeClr>
            </a:glow>
          </a:effectLst>
        </p:spPr>
        <p:txBody>
          <a:bodyPr vert="eaVert" wrap="square" anchor="ctr">
            <a:spAutoFit/>
          </a:bodyPr>
          <a:lstStyle/>
          <a:p>
            <a:r>
              <a:rPr lang="ja-JP" altLang="en-US" sz="4000" b="1" dirty="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HGP創英角ｺﾞｼｯｸUB"/>
                <a:ea typeface="HGP創英角ｺﾞｼｯｸUB"/>
                <a:cs typeface="HGP創英角ｺﾞｼｯｸUB"/>
              </a:rPr>
              <a:t>受験対策</a:t>
            </a:r>
          </a:p>
        </p:txBody>
      </p:sp>
      <p:sp>
        <p:nvSpPr>
          <p:cNvPr id="24" name="正方形/長方形 23"/>
          <p:cNvSpPr/>
          <p:nvPr/>
        </p:nvSpPr>
        <p:spPr>
          <a:xfrm>
            <a:off x="1234388" y="4316426"/>
            <a:ext cx="800219" cy="2500845"/>
          </a:xfrm>
          <a:prstGeom prst="rect">
            <a:avLst/>
          </a:prstGeom>
          <a:effectLst>
            <a:glow rad="63500">
              <a:schemeClr val="accent6">
                <a:satMod val="175000"/>
                <a:alpha val="40000"/>
              </a:schemeClr>
            </a:glow>
          </a:effectLst>
        </p:spPr>
        <p:txBody>
          <a:bodyPr vert="eaVert" wrap="none" anchor="ctr">
            <a:spAutoFit/>
          </a:bodyPr>
          <a:lstStyle/>
          <a:p>
            <a:r>
              <a:rPr lang="ja-JP" altLang="en-US" sz="4000" b="1" dirty="0">
                <a:solidFill>
                  <a:schemeClr val="bg1"/>
                </a:solidFill>
                <a:effectLst>
                  <a:outerShdw blurRad="63500" sx="102000" sy="102000" algn="ctr" rotWithShape="0">
                    <a:prstClr val="black">
                      <a:alpha val="40000"/>
                    </a:prstClr>
                  </a:outerShdw>
                </a:effectLst>
                <a:latin typeface="HGP創英角ｺﾞｼｯｸUB"/>
                <a:ea typeface="HGP創英角ｺﾞｼｯｸUB"/>
                <a:cs typeface="HGP創英角ｺﾞｼｯｸUB"/>
              </a:rPr>
              <a:t>テスト対策</a:t>
            </a:r>
          </a:p>
        </p:txBody>
      </p:sp>
      <p:sp>
        <p:nvSpPr>
          <p:cNvPr id="15" name="角丸四角形 14"/>
          <p:cNvSpPr/>
          <p:nvPr/>
        </p:nvSpPr>
        <p:spPr>
          <a:xfrm>
            <a:off x="410563" y="496783"/>
            <a:ext cx="6872560" cy="1913476"/>
          </a:xfrm>
          <a:prstGeom prst="round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5400" dirty="0" smtClean="0">
                <a:solidFill>
                  <a:srgbClr val="006600"/>
                </a:solidFill>
              </a:rPr>
              <a:t>個別集中指導で</a:t>
            </a:r>
            <a:endParaRPr kumimoji="1" lang="en-US" altLang="ja-JP" sz="5400" dirty="0" smtClean="0">
              <a:solidFill>
                <a:srgbClr val="006600"/>
              </a:solidFill>
            </a:endParaRPr>
          </a:p>
          <a:p>
            <a:pPr algn="ctr"/>
            <a:r>
              <a:rPr lang="ja-JP" altLang="en-US" sz="5400" dirty="0" smtClean="0">
                <a:solidFill>
                  <a:srgbClr val="006600"/>
                </a:solidFill>
              </a:rPr>
              <a:t>成績大幅</a:t>
            </a:r>
            <a:r>
              <a:rPr lang="en-US" altLang="ja-JP" sz="5400" dirty="0" smtClean="0">
                <a:solidFill>
                  <a:srgbClr val="006600"/>
                </a:solidFill>
              </a:rPr>
              <a:t>UP!!</a:t>
            </a:r>
            <a:endParaRPr kumimoji="1" lang="ja-JP" altLang="en-US" sz="5400" dirty="0">
              <a:solidFill>
                <a:srgbClr val="006600"/>
              </a:solidFill>
            </a:endParaRPr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5274957" y="7700886"/>
            <a:ext cx="213775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毎回</a:t>
            </a:r>
            <a:r>
              <a:rPr lang="ja-JP" altLang="en-US" sz="1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の授業で小テストを実施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、理解度</a:t>
            </a:r>
            <a:r>
              <a:rPr lang="ja-JP" altLang="en-US" sz="1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を確認しながら</a:t>
            </a:r>
            <a:r>
              <a:rPr lang="ja-JP" altLang="en-US" sz="1400" dirty="0" smtClean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基礎力を</a:t>
            </a:r>
            <a:r>
              <a:rPr lang="ja-JP" altLang="en-US" sz="1400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高めます。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5598414" y="9174530"/>
            <a:ext cx="1943894" cy="1503171"/>
          </a:xfrm>
          <a:prstGeom prst="rect">
            <a:avLst/>
          </a:prstGeom>
          <a:solidFill>
            <a:srgbClr val="DEEBF7"/>
          </a:solidFill>
          <a:ln>
            <a:solidFill>
              <a:srgbClr val="00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solidFill>
                  <a:schemeClr val="tx1"/>
                </a:solidFill>
              </a:rPr>
              <a:t>地図を入れて</a:t>
            </a:r>
            <a:endParaRPr kumimoji="1" lang="en-US" altLang="ja-JP" dirty="0" smtClean="0">
              <a:solidFill>
                <a:schemeClr val="tx1"/>
              </a:solidFill>
            </a:endParaRPr>
          </a:p>
          <a:p>
            <a:pPr algn="ctr"/>
            <a:r>
              <a:rPr lang="ja-JP" altLang="en-US" dirty="0" smtClean="0">
                <a:solidFill>
                  <a:schemeClr val="tx1"/>
                </a:solidFill>
              </a:rPr>
              <a:t>ください。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342959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オービット">
      <a:dk1>
        <a:srgbClr val="000000"/>
      </a:dk1>
      <a:lt1>
        <a:srgbClr val="FFFFFF"/>
      </a:lt1>
      <a:dk2>
        <a:srgbClr val="7C9BA5"/>
      </a:dk2>
      <a:lt2>
        <a:srgbClr val="C1D0CA"/>
      </a:lt2>
      <a:accent1>
        <a:srgbClr val="F2D908"/>
      </a:accent1>
      <a:accent2>
        <a:srgbClr val="9DE61E"/>
      </a:accent2>
      <a:accent3>
        <a:srgbClr val="0D8BE6"/>
      </a:accent3>
      <a:accent4>
        <a:srgbClr val="C61B1B"/>
      </a:accent4>
      <a:accent5>
        <a:srgbClr val="E26F08"/>
      </a:accent5>
      <a:accent6>
        <a:srgbClr val="8D35D1"/>
      </a:accent6>
      <a:hlink>
        <a:srgbClr val="ECBF0B"/>
      </a:hlink>
      <a:folHlink>
        <a:srgbClr val="F4E5A8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184</Words>
  <Application>Microsoft Office PowerPoint</Application>
  <PresentationFormat>ユーザー設定</PresentationFormat>
  <Paragraphs>30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2014-07-08T07:31:57Z</dcterms:created>
  <dcterms:modified xsi:type="dcterms:W3CDTF">2014-07-08T07:32:02Z</dcterms:modified>
</cp:coreProperties>
</file>

<file path=docProps/thumbnail.jpeg>
</file>