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3" r:id="rId2"/>
    <p:sldId id="262" r:id="rId3"/>
  </p:sldIdLst>
  <p:sldSz cx="7775575" cy="10907713"/>
  <p:notesSz cx="6797675" cy="9926638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CD400"/>
    <a:srgbClr val="80FF00"/>
    <a:srgbClr val="92044C"/>
    <a:srgbClr val="E85197"/>
    <a:srgbClr val="F64462"/>
    <a:srgbClr val="FCFFD5"/>
    <a:srgbClr val="FAFFB9"/>
    <a:srgbClr val="8F5839"/>
    <a:srgbClr val="CFA971"/>
    <a:srgbClr val="87452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49" d="100"/>
          <a:sy n="49" d="100"/>
        </p:scale>
        <p:origin x="-2142" y="-48"/>
      </p:cViewPr>
      <p:guideLst>
        <p:guide orient="horz" pos="3436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2"/>
            <a:ext cx="2945659" cy="498056"/>
          </a:xfrm>
          <a:prstGeom prst="rect">
            <a:avLst/>
          </a:prstGeom>
        </p:spPr>
        <p:txBody>
          <a:bodyPr vert="horz" lIns="91409" tIns="45706" rIns="91409" bIns="45706" rtlCol="0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0446" y="2"/>
            <a:ext cx="2945659" cy="498056"/>
          </a:xfrm>
          <a:prstGeom prst="rect">
            <a:avLst/>
          </a:prstGeom>
        </p:spPr>
        <p:txBody>
          <a:bodyPr vert="horz" lIns="91409" tIns="45706" rIns="91409" bIns="45706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2014/7/8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5038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6" rIns="91409" bIns="45706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768" y="4777195"/>
            <a:ext cx="5438140" cy="3908613"/>
          </a:xfrm>
          <a:prstGeom prst="rect">
            <a:avLst/>
          </a:prstGeom>
        </p:spPr>
        <p:txBody>
          <a:bodyPr vert="horz" lIns="91409" tIns="45706" rIns="91409" bIns="45706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8587"/>
            <a:ext cx="2945659" cy="498055"/>
          </a:xfrm>
          <a:prstGeom prst="rect">
            <a:avLst/>
          </a:prstGeom>
        </p:spPr>
        <p:txBody>
          <a:bodyPr vert="horz" lIns="91409" tIns="45706" rIns="91409" bIns="45706" rtlCol="0" anchor="b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0446" y="9428587"/>
            <a:ext cx="2945659" cy="498055"/>
          </a:xfrm>
          <a:prstGeom prst="rect">
            <a:avLst/>
          </a:prstGeom>
        </p:spPr>
        <p:txBody>
          <a:bodyPr vert="horz" lIns="91409" tIns="45706" rIns="91409" bIns="45706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図プレースホルダ 4"/>
          <p:cNvSpPr>
            <a:spLocks noGrp="1"/>
          </p:cNvSpPr>
          <p:nvPr>
            <p:ph type="pic" sz="quarter" idx="10" hasCustomPrompt="1"/>
          </p:nvPr>
        </p:nvSpPr>
        <p:spPr>
          <a:xfrm>
            <a:off x="4219570" y="3270214"/>
            <a:ext cx="2924909" cy="2936685"/>
          </a:xfrm>
          <a:solidFill>
            <a:schemeClr val="bg2"/>
          </a:solidFill>
        </p:spPr>
        <p:txBody>
          <a:bodyPr anchor="ctr"/>
          <a:lstStyle>
            <a:lvl1pPr algn="ctr">
              <a:buNone/>
              <a:defRPr/>
            </a:lvl1pPr>
          </a:lstStyle>
          <a:p>
            <a:r>
              <a:rPr kumimoji="1" lang="ja-JP" altLang="en-US" dirty="0" smtClean="0"/>
              <a:t>写真を入れてください</a:t>
            </a:r>
            <a:endParaRPr kumimoji="1" lang="ja-JP" altLang="en-US" dirty="0"/>
          </a:p>
        </p:txBody>
      </p:sp>
      <p:sp>
        <p:nvSpPr>
          <p:cNvPr id="6" name="図プレースホルダ 4"/>
          <p:cNvSpPr>
            <a:spLocks noGrp="1"/>
          </p:cNvSpPr>
          <p:nvPr>
            <p:ph type="pic" sz="quarter" idx="11" hasCustomPrompt="1"/>
          </p:nvPr>
        </p:nvSpPr>
        <p:spPr>
          <a:xfrm>
            <a:off x="674914" y="4508336"/>
            <a:ext cx="3214857" cy="2653962"/>
          </a:xfrm>
          <a:solidFill>
            <a:schemeClr val="bg2"/>
          </a:solidFill>
        </p:spPr>
        <p:txBody>
          <a:bodyPr anchor="ctr"/>
          <a:lstStyle>
            <a:lvl1pPr algn="ctr">
              <a:buNone/>
              <a:defRPr/>
            </a:lvl1pPr>
          </a:lstStyle>
          <a:p>
            <a:r>
              <a:rPr kumimoji="1" lang="ja-JP" altLang="en-US" dirty="0" smtClean="0"/>
              <a:t>写真を入れてください</a:t>
            </a:r>
            <a:endParaRPr kumimoji="1" lang="ja-JP" altLang="en-US" dirty="0"/>
          </a:p>
        </p:txBody>
      </p:sp>
      <p:sp>
        <p:nvSpPr>
          <p:cNvPr id="7" name="図プレースホルダ 4"/>
          <p:cNvSpPr>
            <a:spLocks noGrp="1"/>
          </p:cNvSpPr>
          <p:nvPr>
            <p:ph type="pic" sz="quarter" idx="12" hasCustomPrompt="1"/>
          </p:nvPr>
        </p:nvSpPr>
        <p:spPr>
          <a:xfrm>
            <a:off x="4139747" y="7124652"/>
            <a:ext cx="3036486" cy="2511122"/>
          </a:xfrm>
          <a:solidFill>
            <a:schemeClr val="bg2"/>
          </a:solidFill>
        </p:spPr>
        <p:txBody>
          <a:bodyPr anchor="ctr"/>
          <a:lstStyle>
            <a:lvl1pPr algn="ctr">
              <a:buNone/>
              <a:defRPr/>
            </a:lvl1pPr>
          </a:lstStyle>
          <a:p>
            <a:r>
              <a:rPr kumimoji="1" lang="ja-JP" altLang="en-US" dirty="0" smtClean="0"/>
              <a:t>写真を入れてください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748985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5273" y="581240"/>
            <a:ext cx="6705032" cy="210894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273" y="2903972"/>
            <a:ext cx="6705032" cy="69214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 smtClean="0"/>
              <a:t>マスター テキストの書式設定</a:t>
            </a:r>
          </a:p>
          <a:p>
            <a:pPr lvl="1"/>
            <a:r>
              <a:rPr lang="ja-JP" altLang="en-US" dirty="0" smtClean="0"/>
              <a:t>第 </a:t>
            </a:r>
            <a:r>
              <a:rPr lang="en-US" altLang="ja-JP" dirty="0" smtClean="0"/>
              <a:t>2 </a:t>
            </a:r>
            <a:r>
              <a:rPr lang="ja-JP" altLang="en-US" dirty="0" smtClean="0"/>
              <a:t>レベル</a:t>
            </a:r>
          </a:p>
          <a:p>
            <a:pPr lvl="2"/>
            <a:r>
              <a:rPr lang="ja-JP" altLang="en-US" dirty="0" smtClean="0"/>
              <a:t>第 </a:t>
            </a:r>
            <a:r>
              <a:rPr lang="en-US" altLang="ja-JP" dirty="0" smtClean="0"/>
              <a:t>3 </a:t>
            </a:r>
            <a:r>
              <a:rPr lang="ja-JP" altLang="en-US" dirty="0" smtClean="0"/>
              <a:t>レベル</a:t>
            </a:r>
          </a:p>
          <a:p>
            <a:pPr lvl="3"/>
            <a:r>
              <a:rPr lang="ja-JP" altLang="en-US" dirty="0" smtClean="0"/>
              <a:t>第 </a:t>
            </a:r>
            <a:r>
              <a:rPr lang="en-US" altLang="ja-JP" dirty="0" smtClean="0"/>
              <a:t>4 </a:t>
            </a:r>
            <a:r>
              <a:rPr lang="ja-JP" altLang="en-US" dirty="0" smtClean="0"/>
              <a:t>レベル</a:t>
            </a:r>
          </a:p>
          <a:p>
            <a:pPr lvl="4"/>
            <a:r>
              <a:rPr lang="ja-JP" altLang="en-US" dirty="0" smtClean="0"/>
              <a:t>第 </a:t>
            </a:r>
            <a:r>
              <a:rPr lang="en-US" altLang="ja-JP" dirty="0" smtClean="0"/>
              <a:t>5 </a:t>
            </a:r>
            <a:r>
              <a:rPr lang="ja-JP" altLang="en-US" dirty="0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5271" y="10108233"/>
            <a:ext cx="1749533" cy="5812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7/8/2014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508" y="10108233"/>
            <a:ext cx="2626562" cy="5812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0771" y="10108233"/>
            <a:ext cx="1749533" cy="5812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974334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図 8" descr="waku.png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4304"/>
            <a:ext cx="7775575" cy="10775505"/>
          </a:xfrm>
          <a:prstGeom prst="rect">
            <a:avLst/>
          </a:prstGeom>
        </p:spPr>
      </p:pic>
      <p:sp>
        <p:nvSpPr>
          <p:cNvPr id="10" name="角丸四角形 9"/>
          <p:cNvSpPr/>
          <p:nvPr/>
        </p:nvSpPr>
        <p:spPr>
          <a:xfrm>
            <a:off x="755652" y="2186365"/>
            <a:ext cx="6286378" cy="7989880"/>
          </a:xfrm>
          <a:prstGeom prst="roundRect">
            <a:avLst>
              <a:gd name="adj" fmla="val 3624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70243107"/>
              </p:ext>
            </p:extLst>
          </p:nvPr>
        </p:nvGraphicFramePr>
        <p:xfrm>
          <a:off x="873219" y="2314968"/>
          <a:ext cx="6029137" cy="773267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414849"/>
                <a:gridCol w="414849"/>
                <a:gridCol w="2212528"/>
                <a:gridCol w="424068"/>
                <a:gridCol w="424068"/>
                <a:gridCol w="2138775"/>
              </a:tblGrid>
              <a:tr h="45699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</a:rPr>
                        <a:t>日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</a:rPr>
                        <a:t>曜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</a:rPr>
                        <a:t>行事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</a:rPr>
                        <a:t>日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/>
                      <a:r>
                        <a:rPr lang="ja-JP" altLang="en-US" sz="1600" u="none" strike="noStrike" dirty="0">
                          <a:effectLst/>
                        </a:rPr>
                        <a:t>曜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u="none" strike="noStrike" dirty="0">
                          <a:effectLst/>
                        </a:rPr>
                        <a:t>行事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 dirty="0">
                          <a:effectLst/>
                        </a:rPr>
                        <a:t>1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</a:rPr>
                        <a:t>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全校朝会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 dirty="0">
                          <a:effectLst/>
                        </a:rPr>
                        <a:t>16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火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2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火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 dirty="0">
                          <a:effectLst/>
                        </a:rPr>
                        <a:t>17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水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3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水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18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木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>
                          <a:effectLst/>
                        </a:rPr>
                        <a:t>大掃除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4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木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身体測定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19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</a:rPr>
                        <a:t>金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保健指導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5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</a:rPr>
                        <a:t>金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 dirty="0">
                          <a:effectLst/>
                        </a:rPr>
                        <a:t>20</a:t>
                      </a:r>
                      <a:endParaRPr lang="en-US" altLang="ja-JP" sz="1200" b="0" i="0" u="none" strike="noStrike" dirty="0">
                        <a:solidFill>
                          <a:srgbClr val="3366FF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土</a:t>
                      </a:r>
                      <a:endParaRPr lang="ja-JP" altLang="en-US" sz="1200" b="0" i="0" u="none" strike="noStrike" dirty="0">
                        <a:solidFill>
                          <a:srgbClr val="3366FF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6</a:t>
                      </a:r>
                      <a:endParaRPr lang="en-US" altLang="ja-JP" sz="1200" b="0" i="0" u="none" strike="noStrike">
                        <a:solidFill>
                          <a:srgbClr val="3366FF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</a:rPr>
                        <a:t>土</a:t>
                      </a:r>
                      <a:endParaRPr lang="ja-JP" altLang="en-US" sz="1200" b="0" i="0" u="none" strike="noStrike">
                        <a:solidFill>
                          <a:srgbClr val="3366FF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21</a:t>
                      </a:r>
                      <a:endParaRPr lang="en-US" altLang="ja-JP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日</a:t>
                      </a:r>
                      <a:endParaRPr lang="ja-JP" altLang="en-US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solidFill>
                            <a:srgbClr val="FF0000"/>
                          </a:solidFill>
                          <a:effectLst/>
                        </a:rPr>
                        <a:t>7</a:t>
                      </a:r>
                      <a:endParaRPr lang="en-US" altLang="ja-JP" sz="1200" b="0" i="0" u="none" strike="noStrike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日</a:t>
                      </a:r>
                      <a:endParaRPr lang="ja-JP" altLang="en-US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22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</a:rPr>
                        <a:t>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全校朝会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8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</a:rPr>
                        <a:t>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全校朝会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solidFill>
                            <a:srgbClr val="FF0000"/>
                          </a:solidFill>
                          <a:effectLst/>
                        </a:rPr>
                        <a:t>23</a:t>
                      </a:r>
                      <a:endParaRPr lang="en-US" altLang="ja-JP" sz="1200" b="0" i="0" u="none" strike="noStrike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solidFill>
                            <a:srgbClr val="FF0000"/>
                          </a:solidFill>
                          <a:effectLst/>
                        </a:rPr>
                        <a:t>火</a:t>
                      </a:r>
                      <a:endParaRPr lang="ja-JP" altLang="en-US" sz="1200" b="0" i="0" u="none" strike="noStrike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秋分の日</a:t>
                      </a:r>
                      <a:endParaRPr lang="ja-JP" altLang="en-US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9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</a:rPr>
                        <a:t>火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24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水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全体練習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10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</a:rPr>
                        <a:t>水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25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</a:rPr>
                        <a:t>木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全体練習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11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木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避難訓練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26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金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学級指導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12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</a:rPr>
                        <a:t>金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給食指導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27</a:t>
                      </a:r>
                      <a:endParaRPr lang="en-US" altLang="ja-JP" sz="1200" b="0" i="0" u="none" strike="noStrike">
                        <a:solidFill>
                          <a:srgbClr val="3366FF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土</a:t>
                      </a:r>
                      <a:endParaRPr lang="ja-JP" altLang="en-US" sz="1200" b="0" i="0" u="none" strike="noStrike" dirty="0">
                        <a:solidFill>
                          <a:srgbClr val="3366FF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運動会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13</a:t>
                      </a:r>
                      <a:endParaRPr lang="en-US" altLang="ja-JP" sz="1200" b="0" i="0" u="none" strike="noStrike">
                        <a:solidFill>
                          <a:srgbClr val="3366FF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</a:rPr>
                        <a:t>土</a:t>
                      </a:r>
                      <a:endParaRPr lang="ja-JP" altLang="en-US" sz="1200" b="0" i="0" u="none" strike="noStrike">
                        <a:solidFill>
                          <a:srgbClr val="3366FF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28</a:t>
                      </a:r>
                      <a:endParaRPr lang="en-US" altLang="ja-JP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日</a:t>
                      </a:r>
                      <a:endParaRPr lang="ja-JP" altLang="en-US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solidFill>
                            <a:srgbClr val="FF0000"/>
                          </a:solidFill>
                          <a:effectLst/>
                        </a:rPr>
                        <a:t>14</a:t>
                      </a:r>
                      <a:endParaRPr lang="en-US" altLang="ja-JP" sz="1200" b="0" i="0" u="none" strike="noStrike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solidFill>
                            <a:srgbClr val="FF0000"/>
                          </a:solidFill>
                          <a:effectLst/>
                        </a:rPr>
                        <a:t>日</a:t>
                      </a:r>
                      <a:endParaRPr lang="ja-JP" altLang="en-US" sz="1200" b="0" i="0" u="none" strike="noStrike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>
                          <a:solidFill>
                            <a:srgbClr val="FF0000"/>
                          </a:solidFill>
                          <a:effectLst/>
                        </a:rPr>
                        <a:t>　</a:t>
                      </a:r>
                      <a:endParaRPr lang="ja-JP" altLang="en-US" sz="1200" b="0" i="0" u="none" strike="noStrike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29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月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全校朝会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412494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15</a:t>
                      </a:r>
                      <a:endParaRPr lang="en-US" altLang="ja-JP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月</a:t>
                      </a:r>
                      <a:endParaRPr lang="ja-JP" altLang="en-US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敬老の日</a:t>
                      </a:r>
                      <a:endParaRPr lang="ja-JP" altLang="en-US" sz="1200" b="0" i="0" u="none" strike="noStrike" dirty="0">
                        <a:solidFill>
                          <a:srgbClr val="FF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u="none" strike="noStrike">
                          <a:effectLst/>
                        </a:rPr>
                        <a:t>30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</a:rPr>
                        <a:t>火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1" algn="l" fontAlgn="ctr"/>
                      <a:r>
                        <a:rPr lang="ja-JP" altLang="en-US" sz="1200" u="none" strike="noStrike" dirty="0">
                          <a:effectLst/>
                        </a:rPr>
                        <a:t>　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 anchor="ctr">
                    <a:lnL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</a:tr>
              <a:tr h="1088266">
                <a:tc gridSpan="6">
                  <a:txBody>
                    <a:bodyPr/>
                    <a:lstStyle/>
                    <a:p>
                      <a:pPr algn="ctr" fontAlgn="t"/>
                      <a:r>
                        <a:rPr lang="ja-JP" altLang="en-US" sz="1200" u="none" strike="noStrike" dirty="0">
                          <a:effectLst/>
                        </a:rPr>
                        <a:t>各種ボランティアのお願い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6700">
                          <a:lumMod val="7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t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t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t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  <a:ea typeface="ＭＳ Ｐゴシック"/>
                        <a:cs typeface="ＭＳ Ｐゴシック"/>
                      </a:endParaRPr>
                    </a:p>
                  </a:txBody>
                  <a:tcPr marL="11142" marR="11142" marT="1114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6" name="正方形/長方形 5"/>
          <p:cNvSpPr/>
          <p:nvPr/>
        </p:nvSpPr>
        <p:spPr>
          <a:xfrm>
            <a:off x="2214796" y="923502"/>
            <a:ext cx="3235542" cy="5847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 defTabSz="777514" fontAlgn="ctr"/>
            <a:r>
              <a:rPr lang="en-US" altLang="ja-JP" sz="3200" b="1" dirty="0">
                <a:solidFill>
                  <a:srgbClr val="000000"/>
                </a:solidFill>
                <a:latin typeface="+mj-ea"/>
                <a:ea typeface="+mj-ea"/>
              </a:rPr>
              <a:t>9</a:t>
            </a:r>
            <a:r>
              <a:rPr lang="ja-JP" altLang="en-US" sz="3200" b="1" dirty="0">
                <a:solidFill>
                  <a:srgbClr val="000000"/>
                </a:solidFill>
                <a:latin typeface="+mj-ea"/>
                <a:ea typeface="+mj-ea"/>
              </a:rPr>
              <a:t>月</a:t>
            </a:r>
            <a:r>
              <a:rPr lang="ja-JP" altLang="en-US" sz="3200" b="1" dirty="0">
                <a:solidFill>
                  <a:srgbClr val="000000"/>
                </a:solidFill>
                <a:latin typeface="ＭＳ Ｐゴシック"/>
              </a:rPr>
              <a:t>の行事予定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1205828" y="1508293"/>
            <a:ext cx="522525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 defTabSz="777514" fontAlgn="ctr"/>
            <a:r>
              <a:rPr lang="ja-JP" altLang="en-US" sz="2400" dirty="0" smtClean="0">
                <a:solidFill>
                  <a:srgbClr val="000000"/>
                </a:solidFill>
                <a:latin typeface="ＭＳ Ｐゴシック"/>
              </a:rPr>
              <a:t>今月の目標：友だち</a:t>
            </a:r>
            <a:r>
              <a:rPr lang="ja-JP" altLang="en-US" sz="2400" dirty="0">
                <a:solidFill>
                  <a:srgbClr val="000000"/>
                </a:solidFill>
                <a:latin typeface="ＭＳ Ｐゴシック"/>
              </a:rPr>
              <a:t>と仲良く遊ぼう</a:t>
            </a: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オースティン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221</Words>
  <Application>Microsoft Office PowerPoint</Application>
  <PresentationFormat>ユーザー設定</PresentationFormat>
  <Paragraphs>116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2014-07-08T07:33:09Z</dcterms:created>
  <dcterms:modified xsi:type="dcterms:W3CDTF">2014-07-08T07:33:14Z</dcterms:modified>
</cp:coreProperties>
</file>

<file path=docProps/thumbnail.jpeg>
</file>