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3" r:id="rId2"/>
    <p:sldId id="262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D400"/>
    <a:srgbClr val="80FF00"/>
    <a:srgbClr val="92044C"/>
    <a:srgbClr val="E85197"/>
    <a:srgbClr val="F64462"/>
    <a:srgbClr val="FCFFD5"/>
    <a:srgbClr val="FAFFB9"/>
    <a:srgbClr val="8F5839"/>
    <a:srgbClr val="CFA971"/>
    <a:srgbClr val="874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09" tIns="45706" rIns="91409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0" hasCustomPrompt="1"/>
          </p:nvPr>
        </p:nvSpPr>
        <p:spPr>
          <a:xfrm>
            <a:off x="4219570" y="3270214"/>
            <a:ext cx="2924909" cy="2936685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6" name="図プレースホルダ 4"/>
          <p:cNvSpPr>
            <a:spLocks noGrp="1"/>
          </p:cNvSpPr>
          <p:nvPr>
            <p:ph type="pic" sz="quarter" idx="11" hasCustomPrompt="1"/>
          </p:nvPr>
        </p:nvSpPr>
        <p:spPr>
          <a:xfrm>
            <a:off x="674914" y="4508336"/>
            <a:ext cx="3214857" cy="265396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7" name="図プレースホルダ 4"/>
          <p:cNvSpPr>
            <a:spLocks noGrp="1"/>
          </p:cNvSpPr>
          <p:nvPr>
            <p:ph type="pic" sz="quarter" idx="12" hasCustomPrompt="1"/>
          </p:nvPr>
        </p:nvSpPr>
        <p:spPr>
          <a:xfrm>
            <a:off x="4139747" y="7124652"/>
            <a:ext cx="3036486" cy="251112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489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273" y="581240"/>
            <a:ext cx="6705032" cy="210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273" y="2903972"/>
            <a:ext cx="6705032" cy="692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271" y="10108233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508" y="10108233"/>
            <a:ext cx="2626562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0771" y="10108233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waku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04"/>
            <a:ext cx="7775575" cy="10775505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755652" y="2186365"/>
            <a:ext cx="6286378" cy="7989880"/>
          </a:xfrm>
          <a:prstGeom prst="roundRect">
            <a:avLst>
              <a:gd name="adj" fmla="val 362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243107"/>
              </p:ext>
            </p:extLst>
          </p:nvPr>
        </p:nvGraphicFramePr>
        <p:xfrm>
          <a:off x="873219" y="2314968"/>
          <a:ext cx="6029137" cy="7732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849"/>
                <a:gridCol w="414849"/>
                <a:gridCol w="2212528"/>
                <a:gridCol w="424068"/>
                <a:gridCol w="424068"/>
                <a:gridCol w="2138775"/>
              </a:tblGrid>
              <a:tr h="45699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日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曜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行事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日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/>
                      <a:r>
                        <a:rPr lang="ja-JP" altLang="en-US" sz="1600" u="none" strike="noStrike" dirty="0">
                          <a:effectLst/>
                        </a:rPr>
                        <a:t>曜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行事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</a:rPr>
                        <a:t>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全校朝会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</a:rPr>
                        <a:t>16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火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火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</a:rPr>
                        <a:t>17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18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木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>
                          <a:effectLst/>
                        </a:rPr>
                        <a:t>大掃除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木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身体測定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19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金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保健指導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金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effectLst/>
                        </a:rPr>
                        <a:t>20</a:t>
                      </a:r>
                      <a:endParaRPr lang="en-US" altLang="ja-JP" sz="12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土</a:t>
                      </a:r>
                      <a:endParaRPr lang="ja-JP" altLang="en-US" sz="12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6</a:t>
                      </a:r>
                      <a:endParaRPr lang="en-US" altLang="ja-JP" sz="1200" b="0" i="0" u="none" strike="noStrike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土</a:t>
                      </a:r>
                      <a:endParaRPr lang="ja-JP" altLang="en-US" sz="1200" b="0" i="0" u="none" strike="noStrike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日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en-US" altLang="ja-JP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日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22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全校朝会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8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全校朝会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  <a:endParaRPr lang="en-US" altLang="ja-JP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solidFill>
                            <a:srgbClr val="FF0000"/>
                          </a:solidFill>
                          <a:effectLst/>
                        </a:rPr>
                        <a:t>火</a:t>
                      </a:r>
                      <a:endParaRPr lang="ja-JP" altLang="en-US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秋分の日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9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火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24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全体練習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水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25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木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全体練習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11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木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避難訓練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26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金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学級指導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12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金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給食指導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27</a:t>
                      </a:r>
                      <a:endParaRPr lang="en-US" altLang="ja-JP" sz="1200" b="0" i="0" u="none" strike="noStrike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土</a:t>
                      </a:r>
                      <a:endParaRPr lang="ja-JP" altLang="en-US" sz="1200" b="0" i="0" u="none" strike="noStrike" dirty="0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運動会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13</a:t>
                      </a:r>
                      <a:endParaRPr lang="en-US" altLang="ja-JP" sz="1200" b="0" i="0" u="none" strike="noStrike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</a:rPr>
                        <a:t>土</a:t>
                      </a:r>
                      <a:endParaRPr lang="ja-JP" altLang="en-US" sz="1200" b="0" i="0" u="none" strike="noStrike">
                        <a:solidFill>
                          <a:srgbClr val="3366FF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28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日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en-US" altLang="ja-JP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solidFill>
                            <a:srgbClr val="FF0000"/>
                          </a:solidFill>
                          <a:effectLst/>
                        </a:rPr>
                        <a:t>日</a:t>
                      </a:r>
                      <a:endParaRPr lang="ja-JP" altLang="en-US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>
                          <a:solidFill>
                            <a:srgbClr val="FF0000"/>
                          </a:solidFill>
                          <a:effectLst/>
                        </a:rPr>
                        <a:t>　</a:t>
                      </a:r>
                      <a:endParaRPr lang="ja-JP" altLang="en-US" sz="1200" b="0" i="0" u="none" strike="noStrike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29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月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全校朝会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1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</a:t>
                      </a:r>
                      <a:endParaRPr lang="en-US" altLang="ja-JP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月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敬老の日</a:t>
                      </a:r>
                      <a:endParaRPr lang="ja-JP" alt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u="none" strike="noStrike">
                          <a:effectLst/>
                        </a:rPr>
                        <a:t>30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</a:rPr>
                        <a:t>火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ja-JP" altLang="en-US" sz="1200" u="none" strike="noStrike" dirty="0">
                          <a:effectLst/>
                        </a:rPr>
                        <a:t>　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 anchor="ctr">
                    <a:lnL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088266"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1200" u="none" strike="noStrike" dirty="0">
                          <a:effectLst/>
                        </a:rPr>
                        <a:t>各種ボランティアのお願い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70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  <a:ea typeface="ＭＳ Ｐゴシック"/>
                        <a:cs typeface="ＭＳ Ｐゴシック"/>
                      </a:endParaRPr>
                    </a:p>
                  </a:txBody>
                  <a:tcPr marL="11142" marR="11142" marT="1114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2214796" y="923502"/>
            <a:ext cx="323554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77514" fontAlgn="ctr"/>
            <a:r>
              <a:rPr lang="en-US" altLang="ja-JP" sz="3200" b="1" dirty="0">
                <a:solidFill>
                  <a:srgbClr val="000000"/>
                </a:solidFill>
                <a:latin typeface="+mj-ea"/>
                <a:ea typeface="+mj-ea"/>
              </a:rPr>
              <a:t>9</a:t>
            </a:r>
            <a:r>
              <a:rPr lang="ja-JP" altLang="en-US" sz="3200" b="1" dirty="0">
                <a:solidFill>
                  <a:srgbClr val="000000"/>
                </a:solidFill>
                <a:latin typeface="+mj-ea"/>
                <a:ea typeface="+mj-ea"/>
              </a:rPr>
              <a:t>月</a:t>
            </a:r>
            <a:r>
              <a:rPr lang="ja-JP" altLang="en-US" sz="3200" b="1" dirty="0">
                <a:solidFill>
                  <a:srgbClr val="000000"/>
                </a:solidFill>
                <a:latin typeface="ＭＳ Ｐゴシック"/>
              </a:rPr>
              <a:t>の行事予定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205828" y="1508293"/>
            <a:ext cx="5225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77514" fontAlgn="ctr"/>
            <a:r>
              <a:rPr lang="ja-JP" altLang="en-US" sz="2400" dirty="0" smtClean="0">
                <a:solidFill>
                  <a:srgbClr val="000000"/>
                </a:solidFill>
                <a:latin typeface="ＭＳ Ｐゴシック"/>
              </a:rPr>
              <a:t>今月の目標：友だち</a:t>
            </a:r>
            <a:r>
              <a:rPr lang="ja-JP" altLang="en-US" sz="2400" dirty="0">
                <a:solidFill>
                  <a:srgbClr val="000000"/>
                </a:solidFill>
                <a:latin typeface="ＭＳ Ｐゴシック"/>
              </a:rPr>
              <a:t>と仲良く遊ぼう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221</Words>
  <Application>Microsoft Office PowerPoint</Application>
  <PresentationFormat>ユーザー設定</PresentationFormat>
  <Paragraphs>116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2014-07-08T07:33:09Z</dcterms:created>
  <dcterms:modified xsi:type="dcterms:W3CDTF">2014-07-08T07:33:14Z</dcterms:modified>
</cp:coreProperties>
</file>