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FFC000"/>
    <a:srgbClr val="3E0000"/>
    <a:srgbClr val="B00E17"/>
    <a:srgbClr val="905A36"/>
    <a:srgbClr val="905B37"/>
    <a:srgbClr val="B5AC3A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731953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45" y="3225190"/>
            <a:ext cx="7166985" cy="636854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7554" y="-39522"/>
            <a:ext cx="7832335" cy="3070444"/>
          </a:xfrm>
          <a:prstGeom prst="rect">
            <a:avLst/>
          </a:prstGeom>
        </p:spPr>
      </p:pic>
      <p:sp>
        <p:nvSpPr>
          <p:cNvPr id="376" name="正方形/長方形 375"/>
          <p:cNvSpPr/>
          <p:nvPr/>
        </p:nvSpPr>
        <p:spPr>
          <a:xfrm>
            <a:off x="0" y="9736059"/>
            <a:ext cx="7775575" cy="11716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319558" y="3695280"/>
            <a:ext cx="260182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6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9</a:t>
            </a:r>
            <a:r>
              <a:rPr lang="ja-JP" altLang="en-US" sz="32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月</a:t>
            </a:r>
            <a:r>
              <a:rPr lang="ja-JP" altLang="en-US" sz="66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1</a:t>
            </a:r>
            <a:r>
              <a:rPr lang="en-US" altLang="ja-JP" sz="66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9</a:t>
            </a:r>
            <a:r>
              <a:rPr lang="ja-JP" altLang="en-US" sz="32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日</a:t>
            </a:r>
            <a:endParaRPr lang="ja-JP" altLang="en-US" sz="5400" b="1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222624" y="467329"/>
            <a:ext cx="55529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000" dirty="0" smtClean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東京アスクル</a:t>
            </a:r>
            <a:endParaRPr lang="en-US" altLang="ja-JP" sz="6000" dirty="0" smtClean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ja-JP" altLang="en-US" sz="6000" dirty="0" smtClean="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学術会セミナー</a:t>
            </a:r>
            <a:endParaRPr lang="ja-JP" altLang="en-US" sz="6000" dirty="0">
              <a:ln w="222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062457" y="3951647"/>
            <a:ext cx="3142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8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1</a:t>
            </a:r>
            <a:r>
              <a:rPr lang="en-US" altLang="ja-JP" sz="48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6</a:t>
            </a:r>
            <a:r>
              <a:rPr lang="ja-JP" altLang="en-US" sz="48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:00</a:t>
            </a:r>
            <a:r>
              <a:rPr lang="en-US" altLang="ja-JP" sz="36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-</a:t>
            </a:r>
            <a:r>
              <a:rPr lang="ja-JP" altLang="en-US" sz="48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1</a:t>
            </a:r>
            <a:r>
              <a:rPr lang="en-US" altLang="ja-JP" sz="48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8</a:t>
            </a:r>
            <a:r>
              <a:rPr lang="ja-JP" altLang="en-US" sz="48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:00</a:t>
            </a:r>
            <a:r>
              <a:rPr lang="ja-JP" altLang="en-US" sz="4800" dirty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　</a:t>
            </a:r>
          </a:p>
        </p:txBody>
      </p:sp>
      <p:sp>
        <p:nvSpPr>
          <p:cNvPr id="363" name="正方形/長方形 362"/>
          <p:cNvSpPr/>
          <p:nvPr/>
        </p:nvSpPr>
        <p:spPr>
          <a:xfrm>
            <a:off x="1338608" y="5253176"/>
            <a:ext cx="5541094" cy="4103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28465" y="5272961"/>
            <a:ext cx="25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 smtClean="0">
                <a:solidFill>
                  <a:schemeClr val="bg1"/>
                </a:solidFill>
              </a:rPr>
              <a:t>第</a:t>
            </a:r>
            <a:r>
              <a:rPr lang="en-US" altLang="ja-JP" sz="1800" dirty="0" smtClean="0">
                <a:solidFill>
                  <a:schemeClr val="bg1"/>
                </a:solidFill>
              </a:rPr>
              <a:t>1</a:t>
            </a:r>
            <a:r>
              <a:rPr lang="ja-JP" altLang="en-US" sz="1800" dirty="0" smtClean="0">
                <a:solidFill>
                  <a:schemeClr val="bg1"/>
                </a:solidFill>
              </a:rPr>
              <a:t>部</a:t>
            </a:r>
            <a:endParaRPr lang="ja-JP" altLang="en-US" sz="1800" dirty="0">
              <a:solidFill>
                <a:schemeClr val="bg1"/>
              </a:solidFill>
            </a:endParaRPr>
          </a:p>
        </p:txBody>
      </p:sp>
      <p:sp>
        <p:nvSpPr>
          <p:cNvPr id="365" name="正方形/長方形 364"/>
          <p:cNvSpPr/>
          <p:nvPr/>
        </p:nvSpPr>
        <p:spPr>
          <a:xfrm>
            <a:off x="1338608" y="3633579"/>
            <a:ext cx="12073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2014年</a:t>
            </a:r>
            <a:endParaRPr lang="ja-JP" altLang="en-US" sz="5400" b="1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2" name="角丸四角形 371"/>
          <p:cNvSpPr/>
          <p:nvPr/>
        </p:nvSpPr>
        <p:spPr>
          <a:xfrm>
            <a:off x="3542737" y="4151289"/>
            <a:ext cx="535321" cy="53532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1" name="正方形/長方形 370"/>
          <p:cNvSpPr/>
          <p:nvPr/>
        </p:nvSpPr>
        <p:spPr>
          <a:xfrm>
            <a:off x="3500349" y="4142826"/>
            <a:ext cx="591069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2800" b="1" dirty="0" smtClean="0">
                <a:solidFill>
                  <a:schemeClr val="bg1"/>
                </a:solidFill>
                <a:latin typeface="+mj-ea"/>
                <a:ea typeface="+mj-ea"/>
              </a:rPr>
              <a:t>金</a:t>
            </a:r>
            <a:endParaRPr lang="ja-JP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26" name="図形グループ 225"/>
          <p:cNvGrpSpPr/>
          <p:nvPr/>
        </p:nvGrpSpPr>
        <p:grpSpPr>
          <a:xfrm>
            <a:off x="951158" y="9881695"/>
            <a:ext cx="1861206" cy="681695"/>
            <a:chOff x="331228" y="9881695"/>
            <a:chExt cx="1861206" cy="681695"/>
          </a:xfrm>
        </p:grpSpPr>
        <p:sp>
          <p:nvSpPr>
            <p:cNvPr id="9" name="正方形/長方形 8"/>
            <p:cNvSpPr/>
            <p:nvPr/>
          </p:nvSpPr>
          <p:spPr>
            <a:xfrm>
              <a:off x="331228" y="9881695"/>
              <a:ext cx="1861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800" b="1" dirty="0" smtClean="0">
                  <a:solidFill>
                    <a:schemeClr val="bg1"/>
                  </a:solidFill>
                </a:rPr>
                <a:t>ご予約</a:t>
              </a:r>
              <a:endParaRPr lang="en-US" altLang="ja-JP" sz="1800" b="1" dirty="0">
                <a:solidFill>
                  <a:schemeClr val="bg1"/>
                </a:solidFill>
              </a:endParaRPr>
            </a:p>
            <a:p>
              <a:pPr algn="ctr"/>
              <a:r>
                <a:rPr lang="ja-JP" altLang="en-US" sz="1800" b="1" dirty="0" smtClean="0">
                  <a:solidFill>
                    <a:schemeClr val="bg1"/>
                  </a:solidFill>
                </a:rPr>
                <a:t>お問い合わせ </a:t>
              </a:r>
              <a:r>
                <a:rPr lang="en-US" altLang="ja-JP" sz="1800" b="1" dirty="0" smtClean="0">
                  <a:solidFill>
                    <a:schemeClr val="bg1"/>
                  </a:solidFill>
                </a:rPr>
                <a:t> </a:t>
              </a:r>
              <a:endParaRPr lang="ja-JP" altLang="en-US" sz="1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2" name="直線コネクタ 31"/>
            <p:cNvCxnSpPr/>
            <p:nvPr/>
          </p:nvCxnSpPr>
          <p:spPr>
            <a:xfrm>
              <a:off x="393125" y="9881695"/>
              <a:ext cx="171901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/>
            <p:cNvCxnSpPr/>
            <p:nvPr/>
          </p:nvCxnSpPr>
          <p:spPr>
            <a:xfrm>
              <a:off x="378004" y="10552437"/>
              <a:ext cx="1734134" cy="1095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図形グループ 13"/>
          <p:cNvGrpSpPr/>
          <p:nvPr/>
        </p:nvGrpSpPr>
        <p:grpSpPr>
          <a:xfrm>
            <a:off x="534012" y="789704"/>
            <a:ext cx="1399956" cy="1399954"/>
            <a:chOff x="534012" y="880412"/>
            <a:chExt cx="1399956" cy="1399954"/>
          </a:xfrm>
        </p:grpSpPr>
        <p:sp>
          <p:nvSpPr>
            <p:cNvPr id="2" name="円/楕円 1"/>
            <p:cNvSpPr/>
            <p:nvPr/>
          </p:nvSpPr>
          <p:spPr>
            <a:xfrm>
              <a:off x="534012" y="880412"/>
              <a:ext cx="1399956" cy="139995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57150" cmpd="sng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622200" y="968600"/>
              <a:ext cx="1223580" cy="122357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 cmpd="sng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正方形/長方形 3"/>
          <p:cNvSpPr/>
          <p:nvPr/>
        </p:nvSpPr>
        <p:spPr>
          <a:xfrm>
            <a:off x="534007" y="1240540"/>
            <a:ext cx="13999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 smtClean="0">
                <a:solidFill>
                  <a:schemeClr val="bg1"/>
                </a:solidFill>
              </a:rPr>
              <a:t>第</a:t>
            </a:r>
            <a:r>
              <a:rPr lang="en-US" altLang="ja-JP" sz="2400" dirty="0" smtClean="0">
                <a:solidFill>
                  <a:schemeClr val="bg1"/>
                </a:solidFill>
              </a:rPr>
              <a:t>12</a:t>
            </a:r>
            <a:r>
              <a:rPr lang="ja-JP" altLang="en-US" sz="2400" dirty="0" smtClean="0">
                <a:solidFill>
                  <a:schemeClr val="bg1"/>
                </a:solidFill>
              </a:rPr>
              <a:t>回</a:t>
            </a:r>
            <a:endParaRPr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79855" y="2444009"/>
            <a:ext cx="7495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全国のがん治療の取り組みと今後の課題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3148399" y="10175882"/>
            <a:ext cx="3160691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2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endParaRPr lang="ja-JP" altLang="en-US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18"/>
          <p:cNvSpPr txBox="1"/>
          <p:nvPr/>
        </p:nvSpPr>
        <p:spPr>
          <a:xfrm>
            <a:off x="3070446" y="9842295"/>
            <a:ext cx="3724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回アスクル学術会セミナー事務局</a:t>
            </a:r>
            <a:endParaRPr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31"/>
          <p:cNvSpPr txBox="1"/>
          <p:nvPr/>
        </p:nvSpPr>
        <p:spPr>
          <a:xfrm>
            <a:off x="1326685" y="4703910"/>
            <a:ext cx="4807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アスクルホテル</a:t>
            </a:r>
            <a:r>
              <a:rPr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階</a:t>
            </a:r>
            <a:r>
              <a:rPr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 smtClean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豊洲の間</a:t>
            </a:r>
            <a:r>
              <a:rPr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 </a:t>
            </a:r>
            <a:r>
              <a:rPr lang="ja-JP" altLang="en-US" sz="1400" dirty="0" smtClean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</a:t>
            </a:r>
            <a:r>
              <a:rPr lang="ja-JP" altLang="en-US" sz="1400" dirty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江東区豊洲</a:t>
            </a:r>
            <a:r>
              <a:rPr lang="ja-JP" altLang="en-US" sz="1400" dirty="0" smtClean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endParaRPr lang="ja-JP" alt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5" name="テキスト ボックス 29"/>
          <p:cNvSpPr txBox="1"/>
          <p:nvPr/>
        </p:nvSpPr>
        <p:spPr>
          <a:xfrm>
            <a:off x="1270462" y="5778708"/>
            <a:ext cx="42484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16:00</a:t>
            </a:r>
            <a:r>
              <a:rPr lang="ja-JP" altLang="en-US" sz="18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8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</a:p>
          <a:p>
            <a:r>
              <a:rPr lang="ja-JP" altLang="en-US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「現在の地域医療における</a:t>
            </a:r>
            <a:endParaRPr lang="en-US" altLang="ja-JP" sz="20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取り組みと課題」</a:t>
            </a:r>
            <a:endParaRPr lang="en-US" altLang="ja-JP" sz="20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講師：明日来男</a:t>
            </a:r>
            <a:r>
              <a:rPr lang="en-US" altLang="ja-JP" sz="12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2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アスクル大学医学部講師</a:t>
            </a:r>
            <a:r>
              <a:rPr lang="en-US" altLang="ja-JP" sz="12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2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29"/>
          <p:cNvSpPr txBox="1"/>
          <p:nvPr/>
        </p:nvSpPr>
        <p:spPr>
          <a:xfrm>
            <a:off x="1323961" y="7859482"/>
            <a:ext cx="428835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lang="ja-JP" altLang="en-US" sz="18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8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18:00</a:t>
            </a:r>
          </a:p>
          <a:p>
            <a:r>
              <a:rPr lang="ja-JP" altLang="en-US" sz="20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「現在の最先端医療の紹介と</a:t>
            </a:r>
            <a:endParaRPr lang="en-US" altLang="ja-JP" sz="20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将来の可能性」</a:t>
            </a:r>
            <a:endParaRPr lang="en-US" altLang="ja-JP" sz="20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講師：明日来子</a:t>
            </a:r>
            <a:r>
              <a:rPr lang="en-US" altLang="ja-JP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アスクル大学医学部講師</a:t>
            </a:r>
            <a:r>
              <a:rPr lang="en-US" altLang="ja-JP" sz="16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1338608" y="7294120"/>
            <a:ext cx="5541094" cy="4103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1428465" y="7313905"/>
            <a:ext cx="25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 smtClean="0">
                <a:solidFill>
                  <a:schemeClr val="bg1"/>
                </a:solidFill>
              </a:rPr>
              <a:t>第</a:t>
            </a:r>
            <a:r>
              <a:rPr lang="en-US" altLang="ja-JP" sz="1800" dirty="0" smtClean="0">
                <a:solidFill>
                  <a:schemeClr val="bg1"/>
                </a:solidFill>
              </a:rPr>
              <a:t>2</a:t>
            </a:r>
            <a:r>
              <a:rPr lang="ja-JP" altLang="en-US" sz="1800" dirty="0" smtClean="0">
                <a:solidFill>
                  <a:schemeClr val="bg1"/>
                </a:solidFill>
              </a:rPr>
              <a:t>部</a:t>
            </a:r>
            <a:endParaRPr lang="ja-JP" altLang="en-US" sz="1800" dirty="0">
              <a:solidFill>
                <a:schemeClr val="bg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594483" y="7742994"/>
            <a:ext cx="1285219" cy="14059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rgbClr val="3A8F98"/>
                </a:solidFill>
              </a:rPr>
              <a:t>写真を</a:t>
            </a:r>
            <a:endParaRPr kumimoji="1" lang="en-US" altLang="ja-JP" sz="1100" dirty="0" smtClean="0">
              <a:solidFill>
                <a:srgbClr val="3A8F98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rgbClr val="3A8F98"/>
                </a:solidFill>
              </a:rPr>
              <a:t>入れてください</a:t>
            </a:r>
            <a:endParaRPr kumimoji="1" lang="ja-JP" altLang="en-US" sz="1100" dirty="0">
              <a:solidFill>
                <a:srgbClr val="3A8F98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594483" y="5702050"/>
            <a:ext cx="1285219" cy="14059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rgbClr val="3A8F98"/>
                </a:solidFill>
              </a:rPr>
              <a:t>写真を</a:t>
            </a:r>
            <a:endParaRPr kumimoji="1" lang="en-US" altLang="ja-JP" sz="1100" dirty="0" smtClean="0">
              <a:solidFill>
                <a:srgbClr val="3A8F98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rgbClr val="3A8F98"/>
                </a:solidFill>
              </a:rPr>
              <a:t>入れてください</a:t>
            </a:r>
            <a:endParaRPr kumimoji="1" lang="ja-JP" altLang="en-US" sz="1100" dirty="0">
              <a:solidFill>
                <a:srgbClr val="3A8F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84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194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2014-07-29T05:44:25Z</dcterms:created>
  <dcterms:modified xsi:type="dcterms:W3CDTF">2014-07-29T05:44:35Z</dcterms:modified>
</cp:coreProperties>
</file>