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1" r:id="rId2"/>
    <p:sldId id="260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36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E3"/>
    <a:srgbClr val="F53B75"/>
    <a:srgbClr val="FF0066"/>
    <a:srgbClr val="FF79A6"/>
    <a:srgbClr val="203864"/>
    <a:srgbClr val="FF9700"/>
    <a:srgbClr val="FFC5D8"/>
    <a:srgbClr val="F0F4FA"/>
    <a:srgbClr val="E8EEF8"/>
    <a:srgbClr val="E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4" d="100"/>
          <a:sy n="44" d="100"/>
        </p:scale>
        <p:origin x="-2274" y="-120"/>
      </p:cViewPr>
      <p:guideLst>
        <p:guide orient="horz" pos="3436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2014/7/29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7157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7"/>
            <a:ext cx="5831681" cy="2633505"/>
          </a:xfrm>
        </p:spPr>
        <p:txBody>
          <a:bodyPr/>
          <a:lstStyle>
            <a:lvl1pPr marL="0" indent="0" algn="ctr">
              <a:buNone/>
              <a:defRPr sz="2863"/>
            </a:lvl1pPr>
            <a:lvl2pPr marL="545348" indent="0" algn="ctr">
              <a:buNone/>
              <a:defRPr sz="2386"/>
            </a:lvl2pPr>
            <a:lvl3pPr marL="1090697" indent="0" algn="ctr">
              <a:buNone/>
              <a:defRPr sz="2148"/>
            </a:lvl3pPr>
            <a:lvl4pPr marL="1636045" indent="0" algn="ctr">
              <a:buNone/>
              <a:defRPr sz="1908"/>
            </a:lvl4pPr>
            <a:lvl5pPr marL="2181395" indent="0" algn="ctr">
              <a:buNone/>
              <a:defRPr sz="1908"/>
            </a:lvl5pPr>
            <a:lvl6pPr marL="2726743" indent="0" algn="ctr">
              <a:buNone/>
              <a:defRPr sz="1908"/>
            </a:lvl6pPr>
            <a:lvl7pPr marL="3272091" indent="0" algn="ctr">
              <a:buNone/>
              <a:defRPr sz="1908"/>
            </a:lvl7pPr>
            <a:lvl8pPr marL="3817440" indent="0" algn="ctr">
              <a:buNone/>
              <a:defRPr sz="1908"/>
            </a:lvl8pPr>
            <a:lvl9pPr marL="4362788" indent="0" algn="ctr">
              <a:buNone/>
              <a:defRPr sz="1908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7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7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7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8"/>
            <a:ext cx="6706433" cy="4537305"/>
          </a:xfrm>
        </p:spPr>
        <p:txBody>
          <a:bodyPr anchor="b"/>
          <a:lstStyle>
            <a:lvl1pPr>
              <a:defRPr sz="7157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863">
                <a:solidFill>
                  <a:schemeClr val="tx1"/>
                </a:solidFill>
              </a:defRPr>
            </a:lvl1pPr>
            <a:lvl2pPr marL="545348" indent="0">
              <a:buNone/>
              <a:defRPr sz="2386">
                <a:solidFill>
                  <a:schemeClr val="tx1">
                    <a:tint val="75000"/>
                  </a:schemeClr>
                </a:solidFill>
              </a:defRPr>
            </a:lvl2pPr>
            <a:lvl3pPr marL="1090697" indent="0">
              <a:buNone/>
              <a:defRPr sz="2148">
                <a:solidFill>
                  <a:schemeClr val="tx1">
                    <a:tint val="75000"/>
                  </a:schemeClr>
                </a:solidFill>
              </a:defRPr>
            </a:lvl3pPr>
            <a:lvl4pPr marL="1636045" indent="0">
              <a:buNone/>
              <a:defRPr sz="1908">
                <a:solidFill>
                  <a:schemeClr val="tx1">
                    <a:tint val="75000"/>
                  </a:schemeClr>
                </a:solidFill>
              </a:defRPr>
            </a:lvl4pPr>
            <a:lvl5pPr marL="2181395" indent="0">
              <a:buNone/>
              <a:defRPr sz="1908">
                <a:solidFill>
                  <a:schemeClr val="tx1">
                    <a:tint val="75000"/>
                  </a:schemeClr>
                </a:solidFill>
              </a:defRPr>
            </a:lvl5pPr>
            <a:lvl6pPr marL="2726743" indent="0">
              <a:buNone/>
              <a:defRPr sz="1908">
                <a:solidFill>
                  <a:schemeClr val="tx1">
                    <a:tint val="75000"/>
                  </a:schemeClr>
                </a:solidFill>
              </a:defRPr>
            </a:lvl6pPr>
            <a:lvl7pPr marL="3272091" indent="0">
              <a:buNone/>
              <a:defRPr sz="1908">
                <a:solidFill>
                  <a:schemeClr val="tx1">
                    <a:tint val="75000"/>
                  </a:schemeClr>
                </a:solidFill>
              </a:defRPr>
            </a:lvl7pPr>
            <a:lvl8pPr marL="3817440" indent="0">
              <a:buNone/>
              <a:defRPr sz="1908">
                <a:solidFill>
                  <a:schemeClr val="tx1">
                    <a:tint val="75000"/>
                  </a:schemeClr>
                </a:solidFill>
              </a:defRPr>
            </a:lvl8pPr>
            <a:lvl9pPr marL="4362788" indent="0">
              <a:buNone/>
              <a:defRPr sz="19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4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2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6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5" y="2673905"/>
            <a:ext cx="3289432" cy="1310441"/>
          </a:xfrm>
        </p:spPr>
        <p:txBody>
          <a:bodyPr anchor="b"/>
          <a:lstStyle>
            <a:lvl1pPr marL="0" indent="0">
              <a:buNone/>
              <a:defRPr sz="2863" b="1"/>
            </a:lvl1pPr>
            <a:lvl2pPr marL="545348" indent="0">
              <a:buNone/>
              <a:defRPr sz="2386" b="1"/>
            </a:lvl2pPr>
            <a:lvl3pPr marL="1090697" indent="0">
              <a:buNone/>
              <a:defRPr sz="2148" b="1"/>
            </a:lvl3pPr>
            <a:lvl4pPr marL="1636045" indent="0">
              <a:buNone/>
              <a:defRPr sz="1908" b="1"/>
            </a:lvl4pPr>
            <a:lvl5pPr marL="2181395" indent="0">
              <a:buNone/>
              <a:defRPr sz="1908" b="1"/>
            </a:lvl5pPr>
            <a:lvl6pPr marL="2726743" indent="0">
              <a:buNone/>
              <a:defRPr sz="1908" b="1"/>
            </a:lvl6pPr>
            <a:lvl7pPr marL="3272091" indent="0">
              <a:buNone/>
              <a:defRPr sz="1908" b="1"/>
            </a:lvl7pPr>
            <a:lvl8pPr marL="3817440" indent="0">
              <a:buNone/>
              <a:defRPr sz="1908" b="1"/>
            </a:lvl8pPr>
            <a:lvl9pPr marL="4362788" indent="0">
              <a:buNone/>
              <a:defRPr sz="1908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5" y="3984345"/>
            <a:ext cx="3289432" cy="586037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6" y="2673905"/>
            <a:ext cx="3305632" cy="1310441"/>
          </a:xfrm>
        </p:spPr>
        <p:txBody>
          <a:bodyPr anchor="b"/>
          <a:lstStyle>
            <a:lvl1pPr marL="0" indent="0">
              <a:buNone/>
              <a:defRPr sz="2863" b="1"/>
            </a:lvl1pPr>
            <a:lvl2pPr marL="545348" indent="0">
              <a:buNone/>
              <a:defRPr sz="2386" b="1"/>
            </a:lvl2pPr>
            <a:lvl3pPr marL="1090697" indent="0">
              <a:buNone/>
              <a:defRPr sz="2148" b="1"/>
            </a:lvl3pPr>
            <a:lvl4pPr marL="1636045" indent="0">
              <a:buNone/>
              <a:defRPr sz="1908" b="1"/>
            </a:lvl4pPr>
            <a:lvl5pPr marL="2181395" indent="0">
              <a:buNone/>
              <a:defRPr sz="1908" b="1"/>
            </a:lvl5pPr>
            <a:lvl6pPr marL="2726743" indent="0">
              <a:buNone/>
              <a:defRPr sz="1908" b="1"/>
            </a:lvl6pPr>
            <a:lvl7pPr marL="3272091" indent="0">
              <a:buNone/>
              <a:defRPr sz="1908" b="1"/>
            </a:lvl7pPr>
            <a:lvl8pPr marL="3817440" indent="0">
              <a:buNone/>
              <a:defRPr sz="1908" b="1"/>
            </a:lvl8pPr>
            <a:lvl9pPr marL="4362788" indent="0">
              <a:buNone/>
              <a:defRPr sz="1908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6" y="3984345"/>
            <a:ext cx="3305632" cy="586037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9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5" y="727182"/>
            <a:ext cx="2507825" cy="2545133"/>
          </a:xfrm>
        </p:spPr>
        <p:txBody>
          <a:bodyPr anchor="b"/>
          <a:lstStyle>
            <a:lvl1pPr>
              <a:defRPr sz="3817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0"/>
            <a:ext cx="3936385" cy="7751546"/>
          </a:xfrm>
        </p:spPr>
        <p:txBody>
          <a:bodyPr/>
          <a:lstStyle>
            <a:lvl1pPr>
              <a:defRPr sz="3817"/>
            </a:lvl1pPr>
            <a:lvl2pPr>
              <a:defRPr sz="3340"/>
            </a:lvl2pPr>
            <a:lvl3pPr>
              <a:defRPr sz="2863"/>
            </a:lvl3pPr>
            <a:lvl4pPr>
              <a:defRPr sz="2386"/>
            </a:lvl4pPr>
            <a:lvl5pPr>
              <a:defRPr sz="2386"/>
            </a:lvl5pPr>
            <a:lvl6pPr>
              <a:defRPr sz="2386"/>
            </a:lvl6pPr>
            <a:lvl7pPr>
              <a:defRPr sz="2386"/>
            </a:lvl7pPr>
            <a:lvl8pPr>
              <a:defRPr sz="2386"/>
            </a:lvl8pPr>
            <a:lvl9pPr>
              <a:defRPr sz="2386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5" y="3272314"/>
            <a:ext cx="2507825" cy="6062366"/>
          </a:xfrm>
        </p:spPr>
        <p:txBody>
          <a:bodyPr/>
          <a:lstStyle>
            <a:lvl1pPr marL="0" indent="0">
              <a:buNone/>
              <a:defRPr sz="1908"/>
            </a:lvl1pPr>
            <a:lvl2pPr marL="545348" indent="0">
              <a:buNone/>
              <a:defRPr sz="1669"/>
            </a:lvl2pPr>
            <a:lvl3pPr marL="1090697" indent="0">
              <a:buNone/>
              <a:defRPr sz="1431"/>
            </a:lvl3pPr>
            <a:lvl4pPr marL="1636045" indent="0">
              <a:buNone/>
              <a:defRPr sz="1192"/>
            </a:lvl4pPr>
            <a:lvl5pPr marL="2181395" indent="0">
              <a:buNone/>
              <a:defRPr sz="1192"/>
            </a:lvl5pPr>
            <a:lvl6pPr marL="2726743" indent="0">
              <a:buNone/>
              <a:defRPr sz="1192"/>
            </a:lvl6pPr>
            <a:lvl7pPr marL="3272091" indent="0">
              <a:buNone/>
              <a:defRPr sz="1192"/>
            </a:lvl7pPr>
            <a:lvl8pPr marL="3817440" indent="0">
              <a:buNone/>
              <a:defRPr sz="1192"/>
            </a:lvl8pPr>
            <a:lvl9pPr marL="4362788" indent="0">
              <a:buNone/>
              <a:defRPr sz="1192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5" y="727182"/>
            <a:ext cx="2507825" cy="2545133"/>
          </a:xfrm>
        </p:spPr>
        <p:txBody>
          <a:bodyPr anchor="b"/>
          <a:lstStyle>
            <a:lvl1pPr>
              <a:defRPr sz="3817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0"/>
            <a:ext cx="3936385" cy="7751546"/>
          </a:xfrm>
        </p:spPr>
        <p:txBody>
          <a:bodyPr anchor="t"/>
          <a:lstStyle>
            <a:lvl1pPr marL="0" indent="0">
              <a:buNone/>
              <a:defRPr sz="3817"/>
            </a:lvl1pPr>
            <a:lvl2pPr marL="545348" indent="0">
              <a:buNone/>
              <a:defRPr sz="3340"/>
            </a:lvl2pPr>
            <a:lvl3pPr marL="1090697" indent="0">
              <a:buNone/>
              <a:defRPr sz="2863"/>
            </a:lvl3pPr>
            <a:lvl4pPr marL="1636045" indent="0">
              <a:buNone/>
              <a:defRPr sz="2386"/>
            </a:lvl4pPr>
            <a:lvl5pPr marL="2181395" indent="0">
              <a:buNone/>
              <a:defRPr sz="2386"/>
            </a:lvl5pPr>
            <a:lvl6pPr marL="2726743" indent="0">
              <a:buNone/>
              <a:defRPr sz="2386"/>
            </a:lvl6pPr>
            <a:lvl7pPr marL="3272091" indent="0">
              <a:buNone/>
              <a:defRPr sz="2386"/>
            </a:lvl7pPr>
            <a:lvl8pPr marL="3817440" indent="0">
              <a:buNone/>
              <a:defRPr sz="2386"/>
            </a:lvl8pPr>
            <a:lvl9pPr marL="4362788" indent="0">
              <a:buNone/>
              <a:defRPr sz="2386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5" y="3272314"/>
            <a:ext cx="2507825" cy="6062366"/>
          </a:xfrm>
        </p:spPr>
        <p:txBody>
          <a:bodyPr/>
          <a:lstStyle>
            <a:lvl1pPr marL="0" indent="0">
              <a:buNone/>
              <a:defRPr sz="1908"/>
            </a:lvl1pPr>
            <a:lvl2pPr marL="545348" indent="0">
              <a:buNone/>
              <a:defRPr sz="1669"/>
            </a:lvl2pPr>
            <a:lvl3pPr marL="1090697" indent="0">
              <a:buNone/>
              <a:defRPr sz="1431"/>
            </a:lvl3pPr>
            <a:lvl4pPr marL="1636045" indent="0">
              <a:buNone/>
              <a:defRPr sz="1192"/>
            </a:lvl4pPr>
            <a:lvl5pPr marL="2181395" indent="0">
              <a:buNone/>
              <a:defRPr sz="1192"/>
            </a:lvl5pPr>
            <a:lvl6pPr marL="2726743" indent="0">
              <a:buNone/>
              <a:defRPr sz="1192"/>
            </a:lvl6pPr>
            <a:lvl7pPr marL="3272091" indent="0">
              <a:buNone/>
              <a:defRPr sz="1192"/>
            </a:lvl7pPr>
            <a:lvl8pPr marL="3817440" indent="0">
              <a:buNone/>
              <a:defRPr sz="1192"/>
            </a:lvl8pPr>
            <a:lvl9pPr marL="4362788" indent="0">
              <a:buNone/>
              <a:defRPr sz="1192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2" y="10109836"/>
            <a:ext cx="1749504" cy="5807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26" name="Picture 2" descr="C:\Users\wellenetz-temp\Desktop\パワポ変換用\びーより\コンサート.tif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775575" cy="10909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1090697" rtl="0" eaLnBrk="1" latinLnBrk="0" hangingPunct="1">
        <a:lnSpc>
          <a:spcPct val="90000"/>
        </a:lnSpc>
        <a:spcBef>
          <a:spcPct val="0"/>
        </a:spcBef>
        <a:buNone/>
        <a:defRPr kumimoji="1" sz="524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2675" indent="-272675" algn="l" defTabSz="1090697" rtl="0" eaLnBrk="1" latinLnBrk="0" hangingPunct="1">
        <a:lnSpc>
          <a:spcPct val="90000"/>
        </a:lnSpc>
        <a:spcBef>
          <a:spcPts val="1192"/>
        </a:spcBef>
        <a:buFont typeface="Arial" panose="020B0604020202020204" pitchFamily="34" charset="0"/>
        <a:buChar char="•"/>
        <a:defRPr kumimoji="1" sz="3340" kern="1200">
          <a:solidFill>
            <a:schemeClr val="tx1"/>
          </a:solidFill>
          <a:latin typeface="+mn-lt"/>
          <a:ea typeface="+mn-ea"/>
          <a:cs typeface="+mn-cs"/>
        </a:defRPr>
      </a:lvl1pPr>
      <a:lvl2pPr marL="818023" indent="-272675" algn="l" defTabSz="1090697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363372" indent="-272675" algn="l" defTabSz="1090697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386" kern="1200">
          <a:solidFill>
            <a:schemeClr val="tx1"/>
          </a:solidFill>
          <a:latin typeface="+mn-lt"/>
          <a:ea typeface="+mn-ea"/>
          <a:cs typeface="+mn-cs"/>
        </a:defRPr>
      </a:lvl3pPr>
      <a:lvl4pPr marL="1908720" indent="-272675" algn="l" defTabSz="1090697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4pPr>
      <a:lvl5pPr marL="2454068" indent="-272675" algn="l" defTabSz="1090697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5pPr>
      <a:lvl6pPr marL="2999416" indent="-272675" algn="l" defTabSz="1090697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6pPr>
      <a:lvl7pPr marL="3544766" indent="-272675" algn="l" defTabSz="1090697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7pPr>
      <a:lvl8pPr marL="4090115" indent="-272675" algn="l" defTabSz="1090697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8pPr>
      <a:lvl9pPr marL="4635463" indent="-272675" algn="l" defTabSz="1090697" rtl="0" eaLnBrk="1" latinLnBrk="0" hangingPunct="1">
        <a:lnSpc>
          <a:spcPct val="90000"/>
        </a:lnSpc>
        <a:spcBef>
          <a:spcPts val="596"/>
        </a:spcBef>
        <a:buFont typeface="Arial" panose="020B0604020202020204" pitchFamily="34" charset="0"/>
        <a:buChar char="•"/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0697" rtl="0" eaLnBrk="1" latinLnBrk="0" hangingPunct="1"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1pPr>
      <a:lvl2pPr marL="545348" algn="l" defTabSz="1090697" rtl="0" eaLnBrk="1" latinLnBrk="0" hangingPunct="1"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2pPr>
      <a:lvl3pPr marL="1090697" algn="l" defTabSz="1090697" rtl="0" eaLnBrk="1" latinLnBrk="0" hangingPunct="1"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3pPr>
      <a:lvl4pPr marL="1636045" algn="l" defTabSz="1090697" rtl="0" eaLnBrk="1" latinLnBrk="0" hangingPunct="1"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4pPr>
      <a:lvl5pPr marL="2181395" algn="l" defTabSz="1090697" rtl="0" eaLnBrk="1" latinLnBrk="0" hangingPunct="1"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5pPr>
      <a:lvl6pPr marL="2726743" algn="l" defTabSz="1090697" rtl="0" eaLnBrk="1" latinLnBrk="0" hangingPunct="1"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6pPr>
      <a:lvl7pPr marL="3272091" algn="l" defTabSz="1090697" rtl="0" eaLnBrk="1" latinLnBrk="0" hangingPunct="1"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7pPr>
      <a:lvl8pPr marL="3817440" algn="l" defTabSz="1090697" rtl="0" eaLnBrk="1" latinLnBrk="0" hangingPunct="1"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8pPr>
      <a:lvl9pPr marL="4362788" algn="l" defTabSz="1090697" rtl="0" eaLnBrk="1" latinLnBrk="0" hangingPunct="1">
        <a:defRPr kumimoji="1" sz="2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solidFill>
            <a:srgbClr val="DEEBF7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97433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/>
          <p:cNvSpPr/>
          <p:nvPr/>
        </p:nvSpPr>
        <p:spPr>
          <a:xfrm>
            <a:off x="1385464" y="9766949"/>
            <a:ext cx="53598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>
                <a:solidFill>
                  <a:schemeClr val="bg1"/>
                </a:solidFill>
                <a:latin typeface="Adobe Myungjo Std M" pitchFamily="18" charset="-128"/>
                <a:ea typeface="Adobe Myungjo Std M" pitchFamily="18" charset="-128"/>
              </a:rPr>
              <a:t>お問合せ：</a:t>
            </a:r>
            <a:r>
              <a:rPr lang="en-US" altLang="ja-JP" sz="1600" dirty="0" smtClean="0">
                <a:solidFill>
                  <a:schemeClr val="bg1"/>
                </a:solidFill>
                <a:latin typeface="Adobe Myungjo Std M" pitchFamily="18" charset="-128"/>
                <a:ea typeface="Adobe Myungjo Std M" pitchFamily="18" charset="-128"/>
              </a:rPr>
              <a:t>03-1234-1111</a:t>
            </a:r>
          </a:p>
          <a:p>
            <a:r>
              <a:rPr lang="ja-JP" altLang="en-US" sz="1600" dirty="0" smtClean="0">
                <a:solidFill>
                  <a:schemeClr val="bg1"/>
                </a:solidFill>
                <a:latin typeface="Adobe Myungjo Std M" pitchFamily="18" charset="-128"/>
                <a:ea typeface="Adobe Myungjo Std M" pitchFamily="18" charset="-128"/>
              </a:rPr>
              <a:t>　　　　　アスクルバレエ教室（担当</a:t>
            </a:r>
            <a:r>
              <a:rPr lang="en-US" altLang="ja-JP" sz="1600" dirty="0" smtClean="0">
                <a:solidFill>
                  <a:schemeClr val="bg1"/>
                </a:solidFill>
                <a:latin typeface="Adobe Myungjo Std M" pitchFamily="18" charset="-128"/>
                <a:ea typeface="Adobe Myungjo Std M" pitchFamily="18" charset="-128"/>
              </a:rPr>
              <a:t>/</a:t>
            </a:r>
            <a:r>
              <a:rPr lang="ja-JP" altLang="en-US" sz="1600" dirty="0" smtClean="0">
                <a:solidFill>
                  <a:schemeClr val="bg1"/>
                </a:solidFill>
                <a:latin typeface="Adobe Myungjo Std M" pitchFamily="18" charset="-128"/>
                <a:ea typeface="Adobe Myungjo Std M" pitchFamily="18" charset="-128"/>
              </a:rPr>
              <a:t>鈴木）</a:t>
            </a:r>
            <a:endParaRPr lang="en-US" altLang="ja-JP" sz="1600" dirty="0" smtClean="0">
              <a:solidFill>
                <a:schemeClr val="bg1"/>
              </a:solidFill>
              <a:latin typeface="Adobe Myungjo Std M" pitchFamily="18" charset="-128"/>
              <a:ea typeface="Adobe Myungjo Std M" pitchFamily="18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48139" y="1828800"/>
            <a:ext cx="6135756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  <a:effectLst>
                  <a:outerShdw blurRad="215900" dist="63500" dir="5400000" sx="104000" sy="104000" algn="ctr" rotWithShape="0">
                    <a:schemeClr val="tx1">
                      <a:alpha val="65000"/>
                    </a:schemeClr>
                  </a:outerShdw>
                </a:effectLst>
                <a:latin typeface="HGP創英ﾌﾟﾚｾﾞﾝｽEB" pitchFamily="18" charset="-128"/>
                <a:ea typeface="HGP創英ﾌﾟﾚｾﾞﾝｽEB" pitchFamily="18" charset="-128"/>
              </a:rPr>
              <a:t>第</a:t>
            </a:r>
            <a:r>
              <a:rPr kumimoji="1" lang="en-US" altLang="ja-JP" sz="2400" dirty="0" smtClean="0">
                <a:solidFill>
                  <a:schemeClr val="bg1"/>
                </a:solidFill>
                <a:effectLst>
                  <a:outerShdw blurRad="215900" dist="63500" dir="5400000" sx="104000" sy="104000" algn="ctr" rotWithShape="0">
                    <a:schemeClr val="tx1">
                      <a:alpha val="65000"/>
                    </a:schemeClr>
                  </a:outerShdw>
                </a:effectLst>
                <a:latin typeface="HGP創英ﾌﾟﾚｾﾞﾝｽEB" pitchFamily="18" charset="-128"/>
                <a:ea typeface="HGP創英ﾌﾟﾚｾﾞﾝｽEB" pitchFamily="18" charset="-128"/>
              </a:rPr>
              <a:t>38</a:t>
            </a:r>
            <a:r>
              <a:rPr kumimoji="1" lang="ja-JP" altLang="en-US" sz="2400" dirty="0" smtClean="0">
                <a:solidFill>
                  <a:schemeClr val="bg1"/>
                </a:solidFill>
                <a:effectLst>
                  <a:outerShdw blurRad="215900" dist="63500" dir="5400000" sx="104000" sy="104000" algn="ctr" rotWithShape="0">
                    <a:schemeClr val="tx1">
                      <a:alpha val="65000"/>
                    </a:schemeClr>
                  </a:outerShdw>
                </a:effectLst>
                <a:latin typeface="HGP創英ﾌﾟﾚｾﾞﾝｽEB" pitchFamily="18" charset="-128"/>
                <a:ea typeface="HGP創英ﾌﾟﾚｾﾞﾝｽEB" pitchFamily="18" charset="-128"/>
              </a:rPr>
              <a:t>回</a:t>
            </a:r>
            <a:endParaRPr lang="en-US" altLang="ja-JP" sz="2400" dirty="0" smtClean="0">
              <a:solidFill>
                <a:schemeClr val="bg1"/>
              </a:solidFill>
              <a:effectLst>
                <a:outerShdw blurRad="215900" dist="63500" dir="5400000" sx="104000" sy="104000" algn="ctr" rotWithShape="0">
                  <a:schemeClr val="tx1">
                    <a:alpha val="65000"/>
                  </a:schemeClr>
                </a:outerShdw>
              </a:effectLst>
              <a:latin typeface="HGP創英ﾌﾟﾚｾﾞﾝｽEB" pitchFamily="18" charset="-128"/>
              <a:ea typeface="HGP創英ﾌﾟﾚｾﾞﾝｽEB" pitchFamily="18" charset="-128"/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  <a:effectLst>
                  <a:outerShdw blurRad="215900" dist="63500" dir="5400000" sx="104000" sy="104000" algn="ctr" rotWithShape="0">
                    <a:schemeClr val="tx1">
                      <a:alpha val="65000"/>
                    </a:schemeClr>
                  </a:outerShdw>
                </a:effectLst>
                <a:latin typeface="HGP創英ﾌﾟﾚｾﾞﾝｽEB" pitchFamily="18" charset="-128"/>
                <a:ea typeface="HGP創英ﾌﾟﾚｾﾞﾝｽEB" pitchFamily="18" charset="-128"/>
              </a:rPr>
              <a:t>アスクルバレエ教室　定期発表会</a:t>
            </a:r>
            <a:endParaRPr lang="en-US" altLang="ja-JP" sz="2800" dirty="0" smtClean="0">
              <a:solidFill>
                <a:schemeClr val="bg1"/>
              </a:solidFill>
              <a:effectLst>
                <a:outerShdw blurRad="215900" dist="63500" dir="5400000" sx="104000" sy="104000" algn="ctr" rotWithShape="0">
                  <a:schemeClr val="tx1">
                    <a:alpha val="65000"/>
                  </a:schemeClr>
                </a:outerShdw>
              </a:effectLst>
              <a:latin typeface="HGP創英ﾌﾟﾚｾﾞﾝｽEB" pitchFamily="18" charset="-128"/>
              <a:ea typeface="HGP創英ﾌﾟﾚｾﾞﾝｽEB" pitchFamily="18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470991" y="3114261"/>
            <a:ext cx="4969566" cy="34470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600" dirty="0" smtClean="0">
                <a:solidFill>
                  <a:schemeClr val="bg1"/>
                </a:solidFill>
                <a:effectLst>
                  <a:outerShdw blurRad="215900" dist="63500" dir="5400000" sx="104000" sy="104000" algn="ctr" rotWithShape="0">
                    <a:schemeClr val="tx1">
                      <a:alpha val="65000"/>
                    </a:schemeClr>
                  </a:outerShdw>
                </a:effectLst>
                <a:latin typeface="HGP創英ﾌﾟﾚｾﾞﾝｽEB" pitchFamily="18" charset="-128"/>
                <a:ea typeface="HGP創英ﾌﾟﾚｾﾞﾝｽEB" pitchFamily="18" charset="-128"/>
              </a:rPr>
              <a:t>白鳥の湖</a:t>
            </a:r>
            <a:endParaRPr lang="en-US" altLang="ja-JP" sz="6600" dirty="0" smtClean="0">
              <a:solidFill>
                <a:schemeClr val="bg1"/>
              </a:solidFill>
              <a:effectLst>
                <a:outerShdw blurRad="215900" dist="63500" dir="5400000" sx="104000" sy="104000" algn="ctr" rotWithShape="0">
                  <a:schemeClr val="tx1">
                    <a:alpha val="65000"/>
                  </a:schemeClr>
                </a:outerShdw>
              </a:effectLst>
              <a:latin typeface="HGP創英ﾌﾟﾚｾﾞﾝｽEB" pitchFamily="18" charset="-128"/>
              <a:ea typeface="HGP創英ﾌﾟﾚｾﾞﾝｽEB" pitchFamily="18" charset="-128"/>
            </a:endParaRPr>
          </a:p>
          <a:p>
            <a:pPr algn="ctr"/>
            <a:r>
              <a:rPr lang="en-US" altLang="ja-JP" sz="3200" dirty="0" smtClean="0">
                <a:solidFill>
                  <a:schemeClr val="bg1"/>
                </a:solidFill>
                <a:effectLst>
                  <a:outerShdw blurRad="215900" dist="63500" dir="5400000" sx="104000" sy="104000" algn="ctr" rotWithShape="0">
                    <a:schemeClr val="tx1">
                      <a:alpha val="65000"/>
                    </a:schemeClr>
                  </a:outerShdw>
                </a:effectLst>
                <a:latin typeface="Adobe Myungjo Std M" pitchFamily="18" charset="-128"/>
                <a:ea typeface="Adobe Myungjo Std M" pitchFamily="18" charset="-128"/>
              </a:rPr>
              <a:t>The Swan Lake</a:t>
            </a:r>
          </a:p>
          <a:p>
            <a:pPr algn="ctr"/>
            <a:endParaRPr lang="en-US" altLang="ja-JP" sz="2400" dirty="0" smtClean="0">
              <a:solidFill>
                <a:schemeClr val="bg1"/>
              </a:solidFill>
              <a:effectLst>
                <a:outerShdw blurRad="215900" dist="63500" dir="5400000" sx="104000" sy="104000" algn="ctr" rotWithShape="0">
                  <a:schemeClr val="tx1">
                    <a:alpha val="65000"/>
                  </a:schemeClr>
                </a:outerShdw>
              </a:effectLst>
              <a:latin typeface="Adobe Myungjo Std M" pitchFamily="18" charset="-128"/>
              <a:ea typeface="Adobe Myungjo Std M" pitchFamily="18" charset="-128"/>
            </a:endParaRPr>
          </a:p>
          <a:p>
            <a:pPr algn="ctr"/>
            <a:r>
              <a:rPr lang="ja-JP" altLang="en-US" sz="2400" dirty="0" smtClean="0">
                <a:solidFill>
                  <a:schemeClr val="bg1"/>
                </a:solidFill>
                <a:effectLst>
                  <a:outerShdw blurRad="215900" dist="63500" dir="5400000" sx="104000" sy="104000" algn="ctr" rotWithShape="0">
                    <a:schemeClr val="tx1">
                      <a:alpha val="65000"/>
                    </a:schemeClr>
                  </a:outerShdw>
                </a:effectLst>
                <a:latin typeface="Adobe Myungjo Std M" pitchFamily="18" charset="-128"/>
                <a:ea typeface="Adobe Myungjo Std M" pitchFamily="18" charset="-128"/>
              </a:rPr>
              <a:t>くるみ割り人形　他</a:t>
            </a:r>
            <a:endParaRPr lang="en-US" altLang="ja-JP" sz="2400" dirty="0" smtClean="0">
              <a:solidFill>
                <a:schemeClr val="bg1"/>
              </a:solidFill>
              <a:effectLst>
                <a:outerShdw blurRad="215900" dist="63500" dir="5400000" sx="104000" sy="104000" algn="ctr" rotWithShape="0">
                  <a:schemeClr val="tx1">
                    <a:alpha val="65000"/>
                  </a:schemeClr>
                </a:outerShdw>
              </a:effectLst>
              <a:latin typeface="Adobe Myungjo Std M" pitchFamily="18" charset="-128"/>
              <a:ea typeface="Adobe Myungjo Std M" pitchFamily="18" charset="-128"/>
            </a:endParaRPr>
          </a:p>
          <a:p>
            <a:pPr algn="ctr"/>
            <a:endParaRPr lang="en-US" altLang="ja-JP" sz="2400" dirty="0" smtClean="0">
              <a:solidFill>
                <a:schemeClr val="bg1"/>
              </a:solidFill>
              <a:effectLst>
                <a:outerShdw blurRad="215900" dist="63500" dir="5400000" sx="104000" sy="104000" algn="ctr" rotWithShape="0">
                  <a:schemeClr val="tx1">
                    <a:alpha val="65000"/>
                  </a:schemeClr>
                </a:outerShdw>
              </a:effectLst>
              <a:latin typeface="Adobe Myungjo Std M" pitchFamily="18" charset="-128"/>
              <a:ea typeface="Adobe Myungjo Std M" pitchFamily="18" charset="-128"/>
            </a:endParaRPr>
          </a:p>
          <a:p>
            <a:pPr algn="ctr"/>
            <a:endParaRPr lang="en-US" altLang="ja-JP" sz="2400" dirty="0" smtClean="0">
              <a:solidFill>
                <a:schemeClr val="bg1"/>
              </a:solidFill>
              <a:effectLst>
                <a:outerShdw blurRad="215900" dist="63500" dir="5400000" sx="104000" sy="104000" algn="ctr" rotWithShape="0">
                  <a:schemeClr val="tx1">
                    <a:alpha val="65000"/>
                  </a:schemeClr>
                </a:outerShdw>
              </a:effectLst>
              <a:latin typeface="Adobe Myungjo Std M" pitchFamily="18" charset="-128"/>
              <a:ea typeface="Adobe Myungjo Std M" pitchFamily="18" charset="-128"/>
            </a:endParaRPr>
          </a:p>
          <a:p>
            <a:pPr algn="ctr"/>
            <a:r>
              <a:rPr lang="en-US" altLang="ja-JP" sz="2400" dirty="0" smtClean="0">
                <a:solidFill>
                  <a:schemeClr val="bg1"/>
                </a:solidFill>
                <a:effectLst>
                  <a:outerShdw blurRad="215900" dist="63500" dir="5400000" sx="104000" sy="104000" algn="ctr" rotWithShape="0">
                    <a:schemeClr val="tx1">
                      <a:alpha val="65000"/>
                    </a:schemeClr>
                  </a:outerShdw>
                </a:effectLst>
                <a:latin typeface="Adobe Myungjo Std M" pitchFamily="18" charset="-128"/>
                <a:ea typeface="Adobe Myungjo Std M" pitchFamily="18" charset="-128"/>
              </a:rPr>
              <a:t>2014.11.15</a:t>
            </a:r>
            <a:r>
              <a:rPr lang="ja-JP" altLang="en-US" sz="2400" dirty="0" smtClean="0">
                <a:solidFill>
                  <a:schemeClr val="bg1"/>
                </a:solidFill>
                <a:effectLst>
                  <a:outerShdw blurRad="215900" dist="63500" dir="5400000" sx="104000" sy="104000" algn="ctr" rotWithShape="0">
                    <a:schemeClr val="tx1">
                      <a:alpha val="65000"/>
                    </a:schemeClr>
                  </a:outerShdw>
                </a:effectLst>
                <a:latin typeface="Adobe Myungjo Std M" pitchFamily="18" charset="-128"/>
                <a:ea typeface="Adobe Myungjo Std M" pitchFamily="18" charset="-128"/>
              </a:rPr>
              <a:t> </a:t>
            </a:r>
            <a:r>
              <a:rPr lang="en-US" altLang="ja-JP" sz="2400" dirty="0" smtClean="0">
                <a:solidFill>
                  <a:schemeClr val="bg1"/>
                </a:solidFill>
                <a:effectLst>
                  <a:outerShdw blurRad="215900" dist="63500" dir="5400000" sx="104000" sy="104000" algn="ctr" rotWithShape="0">
                    <a:schemeClr val="tx1">
                      <a:alpha val="65000"/>
                    </a:schemeClr>
                  </a:outerShdw>
                </a:effectLst>
                <a:latin typeface="Adobe Myungjo Std M" pitchFamily="18" charset="-128"/>
                <a:ea typeface="Adobe Myungjo Std M" pitchFamily="18" charset="-128"/>
              </a:rPr>
              <a:t>sat / 13:00 Start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364974" y="8428385"/>
            <a:ext cx="5698435" cy="1233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  <a:latin typeface="Adobe Myungjo Std M" pitchFamily="18" charset="-128"/>
                <a:ea typeface="Adobe Myungjo Std M" pitchFamily="18" charset="-128"/>
              </a:rPr>
              <a:t>会　場：豊洲小ホール</a:t>
            </a:r>
            <a:endParaRPr kumimoji="1" lang="en-US" altLang="ja-JP" dirty="0" smtClean="0">
              <a:solidFill>
                <a:schemeClr val="bg1"/>
              </a:solidFill>
              <a:latin typeface="Adobe Myungjo Std M" pitchFamily="18" charset="-128"/>
              <a:ea typeface="Adobe Myungjo Std M" pitchFamily="18" charset="-128"/>
            </a:endParaRPr>
          </a:p>
          <a:p>
            <a:r>
              <a:rPr kumimoji="1" lang="ja-JP" altLang="en-US" dirty="0" smtClean="0">
                <a:solidFill>
                  <a:schemeClr val="bg1"/>
                </a:solidFill>
                <a:latin typeface="Adobe Myungjo Std M" pitchFamily="18" charset="-128"/>
                <a:ea typeface="Adobe Myungjo Std M" pitchFamily="18" charset="-128"/>
              </a:rPr>
              <a:t>入場料：生徒の保護者の方は入場無料</a:t>
            </a:r>
            <a:endParaRPr kumimoji="1" lang="en-US" altLang="ja-JP" dirty="0" smtClean="0">
              <a:solidFill>
                <a:schemeClr val="bg1"/>
              </a:solidFill>
              <a:latin typeface="Adobe Myungjo Std M" pitchFamily="18" charset="-128"/>
              <a:ea typeface="Adobe Myungjo Std M" pitchFamily="18" charset="-128"/>
            </a:endParaRPr>
          </a:p>
          <a:p>
            <a:r>
              <a:rPr lang="ja-JP" altLang="en-US" dirty="0" smtClean="0">
                <a:solidFill>
                  <a:schemeClr val="bg1"/>
                </a:solidFill>
                <a:latin typeface="Adobe Myungjo Std M" pitchFamily="18" charset="-128"/>
                <a:ea typeface="Adobe Myungjo Std M" pitchFamily="18" charset="-128"/>
              </a:rPr>
              <a:t>　　　　事前にチケットをお渡しします。</a:t>
            </a:r>
            <a:endParaRPr kumimoji="1" lang="en-US" altLang="ja-JP" dirty="0" smtClean="0">
              <a:solidFill>
                <a:schemeClr val="bg1"/>
              </a:solidFill>
              <a:latin typeface="Adobe Myungjo Std M" pitchFamily="18" charset="-128"/>
              <a:ea typeface="Adobe Myungjo Std M" pitchFamily="18" charset="-128"/>
            </a:endParaRPr>
          </a:p>
          <a:p>
            <a:r>
              <a:rPr lang="ja-JP" altLang="en-US" sz="1400" dirty="0" smtClean="0">
                <a:solidFill>
                  <a:schemeClr val="bg1"/>
                </a:solidFill>
                <a:latin typeface="Adobe Myungjo Std M" pitchFamily="18" charset="-128"/>
                <a:ea typeface="Adobe Myungjo Std M" pitchFamily="18" charset="-128"/>
              </a:rPr>
              <a:t>　　　　　</a:t>
            </a:r>
            <a:r>
              <a:rPr kumimoji="1" lang="ja-JP" altLang="en-US" sz="1400" dirty="0" smtClean="0">
                <a:solidFill>
                  <a:schemeClr val="bg1"/>
                </a:solidFill>
                <a:latin typeface="Adobe Myungjo Std M" pitchFamily="18" charset="-128"/>
                <a:ea typeface="Adobe Myungjo Std M" pitchFamily="18" charset="-128"/>
              </a:rPr>
              <a:t>（関係者以外で鑑賞希望の方は電話でお尋ねください）</a:t>
            </a:r>
            <a:endParaRPr kumimoji="1" lang="en-US" altLang="ja-JP" sz="1400" dirty="0" smtClean="0">
              <a:solidFill>
                <a:schemeClr val="bg1"/>
              </a:solidFill>
              <a:latin typeface="Adobe Myungjo Std M" pitchFamily="18" charset="-128"/>
              <a:ea typeface="Adobe Myungjo Std M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18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37.potx" id="{AEB7B507-A06E-40AE-820E-0613D7133D19}" vid="{892B6F8A-F774-410A-807C-8FB3DE0D5DC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37</Template>
  <TotalTime>0</TotalTime>
  <Words>125</Words>
  <Application>Microsoft Office PowerPoint</Application>
  <PresentationFormat>ユーザー設定</PresentationFormat>
  <Paragraphs>32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2014-07-29T05:45:28Z</dcterms:created>
  <dcterms:modified xsi:type="dcterms:W3CDTF">2014-07-29T05:45:35Z</dcterms:modified>
</cp:coreProperties>
</file>