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2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F39800"/>
    <a:srgbClr val="3C151C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-2274" y="-12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692849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くりすます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775576" cy="10907713"/>
          </a:xfrm>
          <a:prstGeom prst="rect">
            <a:avLst/>
          </a:prstGeom>
        </p:spPr>
      </p:pic>
      <p:pic>
        <p:nvPicPr>
          <p:cNvPr id="4" name="図 3" descr="wintersale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80979"/>
            <a:ext cx="7775575" cy="417792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450117" y="6603587"/>
            <a:ext cx="68753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b="1" dirty="0" smtClean="0">
                <a:solidFill>
                  <a:schemeClr val="bg1"/>
                </a:solidFill>
              </a:rPr>
              <a:t>12/01 → 12/15</a:t>
            </a:r>
          </a:p>
          <a:p>
            <a:pPr algn="ctr"/>
            <a:r>
              <a:rPr lang="en-US" altLang="ja-JP" sz="6000" b="1" dirty="0" smtClean="0">
                <a:solidFill>
                  <a:schemeClr val="bg1"/>
                </a:solidFill>
              </a:rPr>
              <a:t>15%OFF!</a:t>
            </a:r>
          </a:p>
        </p:txBody>
      </p:sp>
    </p:spTree>
    <p:extLst>
      <p:ext uri="{BB962C8B-B14F-4D97-AF65-F5344CB8AC3E}">
        <p14:creationId xmlns:p14="http://schemas.microsoft.com/office/powerpoint/2010/main" val="14036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7.potx" id="{AEB7B507-A06E-40AE-820E-0613D7133D19}" vid="{892B6F8A-F774-410A-807C-8FB3DE0D5DC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37</Template>
  <TotalTime>0</TotalTime>
  <Words>113</Words>
  <Application>Microsoft Office PowerPoint</Application>
  <PresentationFormat>ユーザー設定</PresentationFormat>
  <Paragraphs>19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2014-07-29T05:46:35Z</dcterms:created>
  <dcterms:modified xsi:type="dcterms:W3CDTF">2014-07-29T05:46:41Z</dcterms:modified>
</cp:coreProperties>
</file>