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4" r:id="rId1"/>
  </p:sldMasterIdLst>
  <p:notesMasterIdLst>
    <p:notesMasterId r:id="rId4"/>
  </p:notesMasterIdLst>
  <p:sldIdLst>
    <p:sldId id="260" r:id="rId2"/>
    <p:sldId id="259" r:id="rId3"/>
  </p:sldIdLst>
  <p:sldSz cx="7781925" cy="10909300"/>
  <p:notesSz cx="6794500" cy="9925050"/>
  <p:defaultTextStyle>
    <a:defPPr>
      <a:defRPr lang="ja-JP"/>
    </a:defPPr>
    <a:lvl1pPr marL="0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576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9152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728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8304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879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7455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7032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6607" algn="l" defTabSz="10191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D6BF69"/>
    <a:srgbClr val="C8A760"/>
    <a:srgbClr val="71A6DB"/>
    <a:srgbClr val="E9949D"/>
    <a:srgbClr val="FAFAFA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264"/>
        <p:guide pos="24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576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9152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728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8304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879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7455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7032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6607" algn="l" defTabSz="10191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3645" y="3388956"/>
            <a:ext cx="6614636" cy="23384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7289" y="6181937"/>
            <a:ext cx="5447347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7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1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69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3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37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55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266724" y="3494001"/>
            <a:ext cx="3479079" cy="4813613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 hasCustomPrompt="1"/>
          </p:nvPr>
        </p:nvSpPr>
        <p:spPr>
          <a:xfrm rot="21214351">
            <a:off x="417911" y="3751353"/>
            <a:ext cx="3152351" cy="429036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ja-JP" altLang="en-US" dirty="0" smtClean="0"/>
              <a:t>写真を入れてください。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79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9096" y="436878"/>
            <a:ext cx="7003733" cy="1818217"/>
          </a:xfrm>
          <a:prstGeom prst="rect">
            <a:avLst/>
          </a:prstGeom>
        </p:spPr>
        <p:txBody>
          <a:bodyPr vert="horz" lIns="106787" tIns="53393" rIns="106787" bIns="5339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9096" y="2545506"/>
            <a:ext cx="7003733" cy="7199634"/>
          </a:xfrm>
          <a:prstGeom prst="rect">
            <a:avLst/>
          </a:prstGeom>
        </p:spPr>
        <p:txBody>
          <a:bodyPr vert="horz" lIns="106787" tIns="53393" rIns="106787" bIns="5339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9097" y="10111308"/>
            <a:ext cx="1815782" cy="580819"/>
          </a:xfrm>
          <a:prstGeom prst="rect">
            <a:avLst/>
          </a:prstGeom>
        </p:spPr>
        <p:txBody>
          <a:bodyPr vert="horz" lIns="106787" tIns="53393" rIns="106787" bIns="5339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8825" y="10111308"/>
            <a:ext cx="2464276" cy="580819"/>
          </a:xfrm>
          <a:prstGeom prst="rect">
            <a:avLst/>
          </a:prstGeom>
        </p:spPr>
        <p:txBody>
          <a:bodyPr vert="horz" lIns="106787" tIns="53393" rIns="106787" bIns="5339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7047" y="10111308"/>
            <a:ext cx="1815782" cy="580819"/>
          </a:xfrm>
          <a:prstGeom prst="rect">
            <a:avLst/>
          </a:prstGeom>
        </p:spPr>
        <p:txBody>
          <a:bodyPr vert="horz" lIns="106787" tIns="53393" rIns="106787" bIns="5339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図 6" descr="ハロウィン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966"/>
            <a:ext cx="7779661" cy="1095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6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89" r:id="rId2"/>
    <p:sldLayoutId id="2147483806" r:id="rId3"/>
  </p:sldLayoutIdLst>
  <p:txStyles>
    <p:titleStyle>
      <a:lvl1pPr algn="ctr" defTabSz="533932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449" indent="-400449" algn="l" defTabSz="533932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640" indent="-333707" algn="l" defTabSz="533932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831" indent="-266966" algn="l" defTabSz="533932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8763" indent="-266966" algn="l" defTabSz="533932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2695" indent="-266966" algn="l" defTabSz="533932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6628" indent="-266966" algn="l" defTabSz="533932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0560" indent="-266966" algn="l" defTabSz="533932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4492" indent="-266966" algn="l" defTabSz="533932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8425" indent="-266966" algn="l" defTabSz="533932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932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865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797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5729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9662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3594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526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459" algn="l" defTabSz="53393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81925" cy="109093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7" tIns="45738" rIns="91477" bIns="45738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8039" y="107966"/>
            <a:ext cx="7565849" cy="106933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7" tIns="45738" rIns="91477" bIns="45738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535" y="179415"/>
            <a:ext cx="7422857" cy="1055047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7" tIns="45738" rIns="91477" bIns="45738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516" y="7238467"/>
            <a:ext cx="7548371" cy="2222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833" y="10190057"/>
            <a:ext cx="7351362" cy="33343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43" y="4990239"/>
            <a:ext cx="7783514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7023" y="2957943"/>
            <a:ext cx="3986291" cy="190368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77" tIns="45738" rIns="91477" bIns="45738"/>
          <a:lstStyle/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7023" y="5210933"/>
            <a:ext cx="3986291" cy="190210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77" tIns="45738" rIns="91477" bIns="45738"/>
          <a:lstStyle/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7023" y="7598881"/>
            <a:ext cx="3986291" cy="23927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77" tIns="45738" rIns="91477" bIns="45738"/>
          <a:lstStyle/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950" y="1005034"/>
            <a:ext cx="6100978" cy="11733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7" tIns="45738" rIns="91477" bIns="45738" anchor="ctr"/>
          <a:lstStyle/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995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22416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ハロウィン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98" y="690699"/>
            <a:ext cx="7178101" cy="4725629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4767153" y="501290"/>
            <a:ext cx="2517020" cy="771784"/>
          </a:xfrm>
          <a:prstGeom prst="rect">
            <a:avLst/>
          </a:prstGeom>
          <a:noFill/>
        </p:spPr>
        <p:txBody>
          <a:bodyPr wrap="square" lIns="32800" tIns="16400" rIns="32800" bIns="16400" rtlCol="0">
            <a:spAutoFit/>
          </a:bodyPr>
          <a:lstStyle/>
          <a:p>
            <a:r>
              <a:rPr lang="en-US" altLang="ja-JP" sz="4800" dirty="0"/>
              <a:t>10/8〜22</a:t>
            </a:r>
          </a:p>
        </p:txBody>
      </p:sp>
      <p:pic>
        <p:nvPicPr>
          <p:cNvPr id="5" name="図 4" descr="ハロウィン_アートボード 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574" y="5191865"/>
            <a:ext cx="2159248" cy="1787103"/>
          </a:xfrm>
          <a:prstGeom prst="rect">
            <a:avLst/>
          </a:prstGeom>
        </p:spPr>
      </p:pic>
      <p:pic>
        <p:nvPicPr>
          <p:cNvPr id="8" name="図 7" descr="ハロウィン-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659" y="6806891"/>
            <a:ext cx="4047356" cy="3006128"/>
          </a:xfrm>
          <a:prstGeom prst="rect">
            <a:avLst/>
          </a:prstGeom>
        </p:spPr>
      </p:pic>
      <p:pic>
        <p:nvPicPr>
          <p:cNvPr id="33" name="図 32" descr="ハロウィン_アートボード 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307110">
            <a:off x="578572" y="6504139"/>
            <a:ext cx="1447571" cy="1214345"/>
          </a:xfrm>
          <a:prstGeom prst="rect">
            <a:avLst/>
          </a:prstGeom>
        </p:spPr>
      </p:pic>
      <p:pic>
        <p:nvPicPr>
          <p:cNvPr id="34" name="図 33" descr="ハロウィン_アートボード 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83410" y="8074952"/>
            <a:ext cx="1222042" cy="1011424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5359866" y="3059653"/>
            <a:ext cx="2072334" cy="2058410"/>
            <a:chOff x="15587663" y="8343900"/>
            <a:chExt cx="6172200" cy="6172200"/>
          </a:xfrm>
        </p:grpSpPr>
        <p:sp>
          <p:nvSpPr>
            <p:cNvPr id="11" name="星 10 10"/>
            <p:cNvSpPr/>
            <p:nvPr/>
          </p:nvSpPr>
          <p:spPr>
            <a:xfrm rot="1171374">
              <a:off x="15587663" y="8343900"/>
              <a:ext cx="6172200" cy="6172200"/>
            </a:xfrm>
            <a:prstGeom prst="star10">
              <a:avLst>
                <a:gd name="adj" fmla="val 35743"/>
                <a:gd name="hf" fmla="val 105146"/>
              </a:avLst>
            </a:prstGeom>
            <a:solidFill>
              <a:srgbClr val="FFC000"/>
            </a:solidFill>
            <a:ln w="1905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星 10 9"/>
            <p:cNvSpPr/>
            <p:nvPr/>
          </p:nvSpPr>
          <p:spPr>
            <a:xfrm>
              <a:off x="15587663" y="8343900"/>
              <a:ext cx="6172200" cy="6172200"/>
            </a:xfrm>
            <a:prstGeom prst="star10">
              <a:avLst>
                <a:gd name="adj" fmla="val 37595"/>
                <a:gd name="hf" fmla="val 105146"/>
              </a:avLst>
            </a:prstGeom>
            <a:solidFill>
              <a:schemeClr val="tx1"/>
            </a:solidFill>
            <a:ln w="190500">
              <a:solidFill>
                <a:srgbClr val="80008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5485018" y="3438011"/>
            <a:ext cx="1861360" cy="1426472"/>
          </a:xfrm>
          <a:prstGeom prst="rect">
            <a:avLst/>
          </a:prstGeom>
          <a:noFill/>
        </p:spPr>
        <p:txBody>
          <a:bodyPr wrap="square" lIns="32800" tIns="16400" rIns="32800" bIns="16400" rtlCol="0" anchor="ctr">
            <a:spAutoFit/>
          </a:bodyPr>
          <a:lstStyle/>
          <a:p>
            <a:pPr algn="ctr">
              <a:lnSpc>
                <a:spcPts val="5381"/>
              </a:lnSpc>
            </a:pPr>
            <a:r>
              <a:rPr lang="en-US" altLang="ja-JP" sz="5000" b="1" dirty="0">
                <a:solidFill>
                  <a:schemeClr val="bg1"/>
                </a:solidFill>
              </a:rPr>
              <a:t>10%</a:t>
            </a:r>
          </a:p>
          <a:p>
            <a:pPr algn="ctr">
              <a:lnSpc>
                <a:spcPts val="5381"/>
              </a:lnSpc>
            </a:pPr>
            <a:r>
              <a:rPr lang="en-US" altLang="ja-JP" sz="50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222917" y="9922295"/>
            <a:ext cx="3649975" cy="561515"/>
          </a:xfrm>
          <a:prstGeom prst="rect">
            <a:avLst/>
          </a:prstGeom>
          <a:noFill/>
        </p:spPr>
        <p:txBody>
          <a:bodyPr wrap="square" lIns="32800" tIns="16400" rIns="32800" bIns="16400" rtlCol="0">
            <a:spAutoFit/>
          </a:bodyPr>
          <a:lstStyle/>
          <a:p>
            <a:pPr algn="ctr"/>
            <a:r>
              <a:rPr lang="en-US" altLang="ja-JP" sz="3400" b="1" dirty="0"/>
              <a:t>ASKUL SHOP</a:t>
            </a:r>
            <a:endParaRPr lang="ja-JP" alt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2014-07-08T07:48:40Z</dcterms:created>
  <dcterms:modified xsi:type="dcterms:W3CDTF">2014-07-08T07:48:45Z</dcterms:modified>
</cp:coreProperties>
</file>