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76" r:id="rId1"/>
  </p:sldMasterIdLst>
  <p:notesMasterIdLst>
    <p:notesMasterId r:id="rId4"/>
  </p:notesMasterIdLst>
  <p:sldIdLst>
    <p:sldId id="264" r:id="rId2"/>
    <p:sldId id="263" r:id="rId3"/>
  </p:sldIdLst>
  <p:sldSz cx="7775575" cy="10907713"/>
  <p:notesSz cx="6797675" cy="9926638"/>
  <p:defaultTextStyle>
    <a:defPPr>
      <a:defRPr lang="ja-JP"/>
    </a:defPPr>
    <a:lvl1pPr marL="0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C5D"/>
    <a:srgbClr val="FFCCFF"/>
    <a:srgbClr val="F9CFE2"/>
    <a:srgbClr val="E85197"/>
    <a:srgbClr val="704B34"/>
    <a:srgbClr val="8F5839"/>
    <a:srgbClr val="FCFFD5"/>
    <a:srgbClr val="FAFFB9"/>
    <a:srgbClr val="CFA971"/>
    <a:srgbClr val="8745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49" d="100"/>
          <a:sy n="49" d="100"/>
        </p:scale>
        <p:origin x="-2142" y="-48"/>
      </p:cViewPr>
      <p:guideLst>
        <p:guide orient="horz" pos="3436"/>
        <p:guide pos="24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2"/>
            <a:ext cx="2945659" cy="498056"/>
          </a:xfrm>
          <a:prstGeom prst="rect">
            <a:avLst/>
          </a:prstGeom>
        </p:spPr>
        <p:txBody>
          <a:bodyPr vert="horz" lIns="91409" tIns="45706" rIns="91409" bIns="45706" rtlCol="0"/>
          <a:lstStyle>
            <a:lvl1pPr algn="l">
              <a:defRPr sz="1200"/>
            </a:lvl1pPr>
          </a:lstStyle>
          <a:p>
            <a:endParaRPr kumimoji="1"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50446" y="2"/>
            <a:ext cx="2945659" cy="498056"/>
          </a:xfrm>
          <a:prstGeom prst="rect">
            <a:avLst/>
          </a:prstGeom>
        </p:spPr>
        <p:txBody>
          <a:bodyPr vert="horz" lIns="91409" tIns="45706" rIns="91409" bIns="45706" rtlCol="0"/>
          <a:lstStyle>
            <a:lvl1pPr algn="r">
              <a:defRPr sz="1200"/>
            </a:lvl1pPr>
          </a:lstStyle>
          <a:p>
            <a:fld id="{70F99883-74AE-4A2C-81B7-5B86A08198C0}" type="datetimeFigureOut">
              <a:rPr kumimoji="1" lang="ja-JP" altLang="en-US" smtClean="0"/>
              <a:pPr/>
              <a:t>2014/7/9</a:t>
            </a:fld>
            <a:endParaRPr kumimoji="1" lang="ja-JP" altLang="en-US" dirty="0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205038" y="1239838"/>
            <a:ext cx="2387600" cy="33512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09" tIns="45706" rIns="91409" bIns="45706" rtlCol="0" anchor="ctr"/>
          <a:lstStyle/>
          <a:p>
            <a:endParaRPr lang="ja-JP" altLang="en-US" dirty="0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9768" y="4777195"/>
            <a:ext cx="5438140" cy="3908613"/>
          </a:xfrm>
          <a:prstGeom prst="rect">
            <a:avLst/>
          </a:prstGeom>
        </p:spPr>
        <p:txBody>
          <a:bodyPr vert="horz" lIns="91409" tIns="45706" rIns="91409" bIns="45706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1" y="9428587"/>
            <a:ext cx="2945659" cy="498055"/>
          </a:xfrm>
          <a:prstGeom prst="rect">
            <a:avLst/>
          </a:prstGeom>
        </p:spPr>
        <p:txBody>
          <a:bodyPr vert="horz" lIns="91409" tIns="45706" rIns="91409" bIns="45706" rtlCol="0" anchor="b"/>
          <a:lstStyle>
            <a:lvl1pPr algn="l">
              <a:defRPr sz="1200"/>
            </a:lvl1pPr>
          </a:lstStyle>
          <a:p>
            <a:endParaRPr kumimoji="1" lang="ja-JP" alt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50446" y="9428587"/>
            <a:ext cx="2945659" cy="498055"/>
          </a:xfrm>
          <a:prstGeom prst="rect">
            <a:avLst/>
          </a:prstGeom>
        </p:spPr>
        <p:txBody>
          <a:bodyPr vert="horz" lIns="91409" tIns="45706" rIns="91409" bIns="45706" rtlCol="0" anchor="b"/>
          <a:lstStyle>
            <a:lvl1pPr algn="r">
              <a:defRPr sz="1200"/>
            </a:lvl1pPr>
          </a:lstStyle>
          <a:p>
            <a:fld id="{ACD93CC5-A9B8-46A1-B8C3-70AA73E05DA2}" type="slidenum">
              <a:rPr kumimoji="1" lang="ja-JP" altLang="en-US" smtClean="0"/>
              <a:pPr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70022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83863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タイトル プレースホルダ 30"/>
          <p:cNvSpPr>
            <a:spLocks noGrp="1"/>
          </p:cNvSpPr>
          <p:nvPr>
            <p:ph type="title"/>
          </p:nvPr>
        </p:nvSpPr>
        <p:spPr>
          <a:xfrm>
            <a:off x="388938" y="436563"/>
            <a:ext cx="6997700" cy="18176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2" name="テキスト プレースホルダ 31"/>
          <p:cNvSpPr>
            <a:spLocks noGrp="1"/>
          </p:cNvSpPr>
          <p:nvPr>
            <p:ph type="body" idx="1"/>
          </p:nvPr>
        </p:nvSpPr>
        <p:spPr>
          <a:xfrm>
            <a:off x="388938" y="2544763"/>
            <a:ext cx="6997700" cy="7199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pic>
        <p:nvPicPr>
          <p:cNvPr id="33" name="Picture 2" descr="C:\Users\wellenetz-temp\Desktop\パワポ変換用\びーより\梅.tif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7775575" cy="109093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654402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</p:sldLayoutIdLst>
  <p:txStyles>
    <p:titleStyle>
      <a:lvl1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2pPr>
      <a:lvl3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3pPr>
      <a:lvl4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4pPr>
      <a:lvl5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5pPr>
      <a:lvl6pPr marL="4572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6pPr>
      <a:lvl7pPr marL="9144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7pPr>
      <a:lvl8pPr marL="13716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8pPr>
      <a:lvl9pPr marL="18288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9pPr>
    </p:titleStyle>
    <p:bodyStyle>
      <a:lvl1pPr marL="193675" indent="-193675" algn="l" defTabSz="776288" rtl="0" fontAlgn="base">
        <a:lnSpc>
          <a:spcPct val="90000"/>
        </a:lnSpc>
        <a:spcBef>
          <a:spcPts val="850"/>
        </a:spcBef>
        <a:spcAft>
          <a:spcPct val="0"/>
        </a:spcAft>
        <a:buFont typeface="Arial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2613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48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4783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0" y="0"/>
            <a:ext cx="7775575" cy="1090771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prstClr val="white"/>
              </a:solidFill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107950" y="107950"/>
            <a:ext cx="7559675" cy="106918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179388" y="179388"/>
            <a:ext cx="7416800" cy="10548937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cxnSp>
        <p:nvCxnSpPr>
          <p:cNvPr id="5" name="直線矢印コネクタ 4"/>
          <p:cNvCxnSpPr/>
          <p:nvPr/>
        </p:nvCxnSpPr>
        <p:spPr>
          <a:xfrm flipV="1">
            <a:off x="125413" y="7237413"/>
            <a:ext cx="7542212" cy="22225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線矢印コネクタ 5"/>
          <p:cNvCxnSpPr/>
          <p:nvPr/>
        </p:nvCxnSpPr>
        <p:spPr>
          <a:xfrm flipV="1">
            <a:off x="193675" y="10188575"/>
            <a:ext cx="7345363" cy="33338"/>
          </a:xfrm>
          <a:prstGeom prst="straightConnector1">
            <a:avLst/>
          </a:prstGeom>
          <a:ln w="38100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線矢印コネクタ 6"/>
          <p:cNvCxnSpPr/>
          <p:nvPr/>
        </p:nvCxnSpPr>
        <p:spPr>
          <a:xfrm>
            <a:off x="-22225" y="4989513"/>
            <a:ext cx="7777163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PubRRectCallout"/>
          <p:cNvSpPr>
            <a:spLocks noEditPoints="1" noChangeArrowheads="1"/>
          </p:cNvSpPr>
          <p:nvPr/>
        </p:nvSpPr>
        <p:spPr bwMode="auto">
          <a:xfrm>
            <a:off x="1895475" y="2957513"/>
            <a:ext cx="3983038" cy="1903412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POINT1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smtClean="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テンプレートのサイズは黒の枠</a:t>
            </a:r>
            <a:endParaRPr lang="en-US" altLang="ja-JP" sz="1800" b="1" smtClean="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(303</a:t>
            </a:r>
            <a:r>
              <a:rPr lang="ja-JP" altLang="en-US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×216</a:t>
            </a:r>
            <a:r>
              <a:rPr lang="ja-JP" altLang="en-US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9" name="PubRRectCallout"/>
          <p:cNvSpPr>
            <a:spLocks noEditPoints="1" noChangeArrowheads="1"/>
          </p:cNvSpPr>
          <p:nvPr/>
        </p:nvSpPr>
        <p:spPr bwMode="auto">
          <a:xfrm>
            <a:off x="1895475" y="5210175"/>
            <a:ext cx="3983038" cy="1901825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FF0000"/>
            </a:solidFill>
            <a:miter lim="800000"/>
            <a:headEnd/>
            <a:tailEnd/>
          </a:ln>
          <a:effectLst>
            <a:outerShdw dist="107763" dir="2700000" algn="ctr" rotWithShape="0">
              <a:srgbClr val="FF000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POINT2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 smtClean="0">
              <a:solidFill>
                <a:srgbClr val="FF000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印刷物の仕上がりサイズは赤の枠</a:t>
            </a:r>
            <a:r>
              <a:rPr lang="en-US" altLang="ja-JP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10" name="PubRRectCallout"/>
          <p:cNvSpPr>
            <a:spLocks noEditPoints="1" noChangeArrowheads="1"/>
          </p:cNvSpPr>
          <p:nvPr/>
        </p:nvSpPr>
        <p:spPr bwMode="auto">
          <a:xfrm>
            <a:off x="1895475" y="7597775"/>
            <a:ext cx="3983038" cy="2392363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0070C0"/>
            </a:solidFill>
            <a:miter lim="800000"/>
            <a:headEnd/>
            <a:tailEnd/>
          </a:ln>
          <a:effectLst>
            <a:outerShdw dist="107763" dir="2700000" algn="ctr" rotWithShape="0">
              <a:srgbClr val="0070C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POINT</a:t>
            </a:r>
            <a:r>
              <a:rPr lang="ja-JP" altLang="en-US" sz="20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３</a:t>
            </a:r>
            <a:endParaRPr lang="en-US" altLang="ja-JP" sz="2000" b="1" smtClean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 smtClean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文字・イラスト・写真の絵柄等、</a:t>
            </a:r>
            <a:endParaRPr lang="en-US" altLang="ja-JP" sz="1800" b="1" smtClean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仕上がりで切れてはいけない部分は</a:t>
            </a:r>
            <a:endParaRPr lang="en-US" altLang="ja-JP" sz="1800" b="1" smtClean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青の枠（</a:t>
            </a:r>
            <a:r>
              <a:rPr lang="en-US" altLang="ja-JP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293</a:t>
            </a:r>
            <a:r>
              <a:rPr lang="ja-JP" altLang="en-US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×206</a:t>
            </a:r>
            <a:r>
              <a:rPr lang="ja-JP" altLang="en-US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㎜）の中に収めてください。</a:t>
            </a:r>
          </a:p>
        </p:txBody>
      </p:sp>
      <p:sp>
        <p:nvSpPr>
          <p:cNvPr id="11" name="正方形/長方形 10"/>
          <p:cNvSpPr/>
          <p:nvPr/>
        </p:nvSpPr>
        <p:spPr>
          <a:xfrm>
            <a:off x="857250" y="1004888"/>
            <a:ext cx="6096000" cy="117316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このテンプレートは</a:t>
            </a:r>
            <a:r>
              <a:rPr lang="en-US" altLang="ja-JP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A4</a:t>
            </a: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サイズ</a:t>
            </a:r>
            <a:r>
              <a:rPr lang="en-US" altLang="ja-JP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㎜）の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印刷物を作る為のテンプレートです。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ご利用にあたっては「ご利用ガイド」をお読みください。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7064725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グループ化 90"/>
          <p:cNvGrpSpPr/>
          <p:nvPr/>
        </p:nvGrpSpPr>
        <p:grpSpPr>
          <a:xfrm>
            <a:off x="964114" y="517132"/>
            <a:ext cx="5824606" cy="2159064"/>
            <a:chOff x="964114" y="782174"/>
            <a:chExt cx="5824606" cy="2159064"/>
          </a:xfrm>
        </p:grpSpPr>
        <p:sp>
          <p:nvSpPr>
            <p:cNvPr id="16" name="雲 15"/>
            <p:cNvSpPr/>
            <p:nvPr/>
          </p:nvSpPr>
          <p:spPr>
            <a:xfrm rot="10951055">
              <a:off x="964114" y="782174"/>
              <a:ext cx="5824606" cy="2159064"/>
            </a:xfrm>
            <a:prstGeom prst="cloud">
              <a:avLst/>
            </a:prstGeom>
            <a:solidFill>
              <a:schemeClr val="bg1"/>
            </a:solidFill>
            <a:ln>
              <a:noFill/>
            </a:ln>
            <a:effectLst>
              <a:glow rad="228600">
                <a:schemeClr val="accent2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7" name="テキスト ボックス 16"/>
            <p:cNvSpPr txBox="1"/>
            <p:nvPr/>
          </p:nvSpPr>
          <p:spPr>
            <a:xfrm>
              <a:off x="1581439" y="1158829"/>
              <a:ext cx="4607326" cy="150810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kumimoji="1" lang="ja-JP" altLang="en-US" sz="2000" dirty="0" smtClean="0">
                  <a:solidFill>
                    <a:srgbClr val="FF6C5D"/>
                  </a:solidFill>
                  <a:latin typeface="メイリオ" pitchFamily="50" charset="-128"/>
                  <a:ea typeface="メイリオ" pitchFamily="50" charset="-128"/>
                  <a:cs typeface="メイリオ" pitchFamily="50" charset="-128"/>
                </a:rPr>
                <a:t>❁ひな祭りを家族で</a:t>
              </a:r>
              <a:r>
                <a:rPr lang="ja-JP" altLang="en-US" sz="2000" dirty="0" smtClean="0">
                  <a:solidFill>
                    <a:srgbClr val="FF6C5D"/>
                  </a:solidFill>
                  <a:latin typeface="メイリオ" pitchFamily="50" charset="-128"/>
                  <a:ea typeface="メイリオ" pitchFamily="50" charset="-128"/>
                  <a:cs typeface="メイリオ" pitchFamily="50" charset="-128"/>
                </a:rPr>
                <a:t>祝おう❁</a:t>
              </a:r>
              <a:endParaRPr kumimoji="1" lang="en-US" altLang="ja-JP" sz="2000" dirty="0" smtClean="0">
                <a:solidFill>
                  <a:srgbClr val="FF6C5D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endParaRPr>
            </a:p>
            <a:p>
              <a:pPr algn="ctr"/>
              <a:r>
                <a:rPr kumimoji="1" lang="ja-JP" altLang="en-US" sz="3600" b="1" dirty="0" smtClean="0">
                  <a:solidFill>
                    <a:srgbClr val="FF6C5D"/>
                  </a:solidFill>
                  <a:latin typeface="メイリオ" pitchFamily="50" charset="-128"/>
                  <a:ea typeface="メイリオ" pitchFamily="50" charset="-128"/>
                  <a:cs typeface="メイリオ" pitchFamily="50" charset="-128"/>
                </a:rPr>
                <a:t>おひなさまケーキ</a:t>
              </a:r>
              <a:endParaRPr kumimoji="1" lang="en-US" altLang="ja-JP" sz="3600" b="1" dirty="0" smtClean="0">
                <a:solidFill>
                  <a:srgbClr val="FF6C5D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endParaRPr>
            </a:p>
            <a:p>
              <a:pPr algn="ctr"/>
              <a:r>
                <a:rPr kumimoji="1" lang="ja-JP" altLang="en-US" sz="3600" b="1" dirty="0" smtClean="0">
                  <a:solidFill>
                    <a:srgbClr val="FF6C5D"/>
                  </a:solidFill>
                  <a:latin typeface="メイリオ" pitchFamily="50" charset="-128"/>
                  <a:ea typeface="メイリオ" pitchFamily="50" charset="-128"/>
                  <a:cs typeface="メイリオ" pitchFamily="50" charset="-128"/>
                </a:rPr>
                <a:t>予約受付中♪</a:t>
              </a:r>
              <a:endParaRPr kumimoji="1" lang="en-US" altLang="ja-JP" sz="3600" b="1" dirty="0" smtClean="0">
                <a:solidFill>
                  <a:srgbClr val="FF6C5D"/>
                </a:solidFill>
                <a:latin typeface="メイリオ" pitchFamily="50" charset="-128"/>
                <a:ea typeface="メイリオ" pitchFamily="50" charset="-128"/>
                <a:cs typeface="メイリオ" pitchFamily="50" charset="-128"/>
              </a:endParaRPr>
            </a:p>
          </p:txBody>
        </p:sp>
      </p:grpSp>
      <p:sp>
        <p:nvSpPr>
          <p:cNvPr id="18" name="正方形/長方形 17"/>
          <p:cNvSpPr/>
          <p:nvPr/>
        </p:nvSpPr>
        <p:spPr>
          <a:xfrm>
            <a:off x="0" y="9475304"/>
            <a:ext cx="7775575" cy="1432410"/>
          </a:xfrm>
          <a:prstGeom prst="rect">
            <a:avLst/>
          </a:prstGeom>
          <a:solidFill>
            <a:srgbClr val="FF6C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正方形/長方形 18"/>
          <p:cNvSpPr/>
          <p:nvPr/>
        </p:nvSpPr>
        <p:spPr>
          <a:xfrm>
            <a:off x="737829" y="9984469"/>
            <a:ext cx="3058290" cy="692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1300" b="1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TEL</a:t>
            </a:r>
            <a:r>
              <a:rPr lang="ja-JP" altLang="en-US" sz="13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: </a:t>
            </a:r>
            <a:r>
              <a:rPr lang="ja-JP" altLang="en-US" sz="1300" b="1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03-</a:t>
            </a:r>
            <a:r>
              <a:rPr lang="en-US" altLang="ja-JP" sz="1300" b="1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1234-1111</a:t>
            </a:r>
          </a:p>
          <a:p>
            <a:r>
              <a:rPr lang="ja-JP" altLang="en-US" sz="1300" b="1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住所：東京都江東区豊洲3-2-3　</a:t>
            </a:r>
            <a:r>
              <a:rPr lang="ja-JP" altLang="en-US" sz="1300" b="1" dirty="0" smtClean="0">
                <a:solidFill>
                  <a:srgbClr val="EE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</a:t>
            </a:r>
            <a:endParaRPr lang="en-US" altLang="ja-JP" sz="1300" b="1" dirty="0" smtClean="0">
              <a:solidFill>
                <a:srgbClr val="EE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300" b="1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営業時間：</a:t>
            </a:r>
            <a:r>
              <a:rPr lang="en-US" altLang="ja-JP" sz="1300" b="1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17:</a:t>
            </a:r>
            <a:r>
              <a:rPr lang="en-US" altLang="ja-JP" sz="13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00</a:t>
            </a:r>
            <a:r>
              <a:rPr lang="ja-JP" altLang="en-US" sz="1300" b="1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～</a:t>
            </a:r>
            <a:r>
              <a:rPr lang="en-US" altLang="ja-JP" sz="1300" b="1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23:00(</a:t>
            </a:r>
            <a:r>
              <a:rPr lang="ja-JP" altLang="en-US" sz="1300" b="1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年中無休</a:t>
            </a:r>
            <a:r>
              <a:rPr lang="en-US" altLang="ja-JP" sz="1300" b="1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)</a:t>
            </a:r>
            <a:endParaRPr lang="ja-JP" altLang="en-US" sz="13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804985" y="9571314"/>
            <a:ext cx="244169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200" b="1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アスクル洋菓子店</a:t>
            </a:r>
            <a:endParaRPr kumimoji="1" lang="ja-JP" altLang="en-US" sz="22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1" name="正方形/長方形 20"/>
          <p:cNvSpPr/>
          <p:nvPr/>
        </p:nvSpPr>
        <p:spPr>
          <a:xfrm>
            <a:off x="3734539" y="10022994"/>
            <a:ext cx="36702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1200" b="1" dirty="0">
                <a:solidFill>
                  <a:srgbClr val="EE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</a:t>
            </a:r>
            <a:r>
              <a:rPr lang="ja-JP" altLang="en-US" sz="1200" b="1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ご予約について</a:t>
            </a:r>
            <a:endParaRPr lang="en-US" altLang="ja-JP" sz="1200" b="1" dirty="0" smtClean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2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　</a:t>
            </a:r>
            <a:r>
              <a:rPr lang="ja-JP" altLang="en-US" sz="1200" b="1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お渡しの</a:t>
            </a:r>
            <a:r>
              <a:rPr lang="en-US" altLang="ja-JP" sz="1200" b="1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lang="ja-JP" altLang="en-US" sz="1200" b="1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週間前までにお申し付けください。</a:t>
            </a:r>
            <a:endParaRPr lang="en-US" altLang="ja-JP" sz="1200" b="1" dirty="0" smtClean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2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　</a:t>
            </a:r>
            <a:r>
              <a:rPr lang="ja-JP" altLang="en-US" sz="1200" b="1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おひなさま用の名前入れサービスします。</a:t>
            </a:r>
            <a:endParaRPr lang="en-US" altLang="ja-JP" sz="1200" b="1" dirty="0" smtClean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3452239" y="3610362"/>
            <a:ext cx="3775393" cy="2369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400" b="1" dirty="0" smtClean="0">
                <a:solidFill>
                  <a:srgbClr val="5A1B02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＊＊＊＊＊＊＊＊＊＊＊＊＊なケーキです。</a:t>
            </a:r>
            <a:endParaRPr kumimoji="1" lang="en-US" altLang="ja-JP" sz="1400" b="1" dirty="0" smtClean="0">
              <a:solidFill>
                <a:srgbClr val="5A1B02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400" b="1" dirty="0" smtClean="0">
                <a:solidFill>
                  <a:srgbClr val="5A1B02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サイズは以下からお選びいただけます。</a:t>
            </a:r>
            <a:endParaRPr lang="en-US" altLang="ja-JP" sz="1400" b="1" dirty="0" smtClean="0">
              <a:solidFill>
                <a:srgbClr val="5A1B02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2000" b="1" dirty="0" smtClean="0">
                <a:solidFill>
                  <a:srgbClr val="5A1B02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●</a:t>
            </a:r>
            <a:r>
              <a:rPr lang="en-US" altLang="ja-JP" sz="2000" b="1" dirty="0" smtClean="0">
                <a:solidFill>
                  <a:srgbClr val="5A1B02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4</a:t>
            </a:r>
            <a:r>
              <a:rPr lang="ja-JP" altLang="en-US" sz="2000" b="1" dirty="0" smtClean="0">
                <a:solidFill>
                  <a:srgbClr val="5A1B02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号：</a:t>
            </a:r>
            <a:r>
              <a:rPr lang="en-US" altLang="ja-JP" sz="2000" b="1" dirty="0" smtClean="0">
                <a:solidFill>
                  <a:srgbClr val="5A1B02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2300</a:t>
            </a:r>
            <a:r>
              <a:rPr lang="ja-JP" altLang="en-US" sz="2000" b="1" dirty="0" smtClean="0">
                <a:solidFill>
                  <a:srgbClr val="5A1B02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円</a:t>
            </a:r>
            <a:endParaRPr lang="en-US" altLang="ja-JP" sz="2000" b="1" dirty="0" smtClean="0">
              <a:solidFill>
                <a:srgbClr val="5A1B02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2000" b="1" dirty="0" smtClean="0">
                <a:solidFill>
                  <a:srgbClr val="5A1B02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●</a:t>
            </a:r>
            <a:r>
              <a:rPr lang="en-US" altLang="ja-JP" sz="2000" b="1" dirty="0" smtClean="0">
                <a:solidFill>
                  <a:srgbClr val="5A1B02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ja-JP" altLang="en-US" sz="2000" b="1" dirty="0" smtClean="0">
                <a:solidFill>
                  <a:srgbClr val="5A1B02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号：</a:t>
            </a:r>
            <a:r>
              <a:rPr lang="en-US" altLang="ja-JP" sz="2000" b="1" dirty="0" smtClean="0">
                <a:solidFill>
                  <a:srgbClr val="5A1B02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3000</a:t>
            </a:r>
            <a:r>
              <a:rPr lang="ja-JP" altLang="en-US" sz="2000" b="1" dirty="0" smtClean="0">
                <a:solidFill>
                  <a:srgbClr val="5A1B02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円</a:t>
            </a:r>
            <a:endParaRPr lang="en-US" altLang="ja-JP" sz="2000" b="1" dirty="0" smtClean="0">
              <a:solidFill>
                <a:srgbClr val="5A1B02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2000" b="1" dirty="0" smtClean="0">
                <a:solidFill>
                  <a:srgbClr val="5A1B02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●</a:t>
            </a:r>
            <a:r>
              <a:rPr lang="en-US" altLang="ja-JP" sz="2000" b="1" dirty="0" smtClean="0">
                <a:solidFill>
                  <a:srgbClr val="5A1B02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ja-JP" altLang="en-US" sz="2000" b="1" dirty="0" smtClean="0">
                <a:solidFill>
                  <a:srgbClr val="5A1B02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号：</a:t>
            </a:r>
            <a:r>
              <a:rPr lang="en-US" altLang="ja-JP" sz="2000" b="1" dirty="0" smtClean="0">
                <a:solidFill>
                  <a:srgbClr val="5A1B02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3700</a:t>
            </a:r>
            <a:r>
              <a:rPr lang="ja-JP" altLang="en-US" sz="2000" b="1" dirty="0" smtClean="0">
                <a:solidFill>
                  <a:srgbClr val="5A1B02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円</a:t>
            </a:r>
            <a:endParaRPr lang="en-US" altLang="ja-JP" sz="2000" b="1" dirty="0" smtClean="0">
              <a:solidFill>
                <a:srgbClr val="5A1B02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2000" b="1" dirty="0" smtClean="0">
                <a:solidFill>
                  <a:srgbClr val="5A1B02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●</a:t>
            </a:r>
            <a:r>
              <a:rPr lang="en-US" altLang="ja-JP" sz="2000" b="1" dirty="0" smtClean="0">
                <a:solidFill>
                  <a:srgbClr val="5A1B02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lang="ja-JP" altLang="en-US" sz="2000" b="1" dirty="0" smtClean="0">
                <a:solidFill>
                  <a:srgbClr val="5A1B02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号：</a:t>
            </a:r>
            <a:r>
              <a:rPr lang="en-US" altLang="ja-JP" sz="2000" b="1" dirty="0" smtClean="0">
                <a:solidFill>
                  <a:srgbClr val="5A1B02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4200</a:t>
            </a:r>
            <a:r>
              <a:rPr lang="ja-JP" altLang="en-US" sz="2000" b="1" dirty="0" smtClean="0">
                <a:solidFill>
                  <a:srgbClr val="5A1B02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円</a:t>
            </a:r>
            <a:endParaRPr kumimoji="1" lang="ja-JP" altLang="en-US" sz="1400" b="1" dirty="0">
              <a:solidFill>
                <a:srgbClr val="5A1B02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854813" y="6884399"/>
            <a:ext cx="3775393" cy="2369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400" b="1" dirty="0" smtClean="0">
                <a:solidFill>
                  <a:srgbClr val="5A1B02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＊＊＊＊＊＊＊＊＊＊＊＊＊なケーキです。</a:t>
            </a:r>
            <a:endParaRPr kumimoji="1" lang="en-US" altLang="ja-JP" sz="1400" b="1" dirty="0" smtClean="0">
              <a:solidFill>
                <a:srgbClr val="5A1B02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400" b="1" dirty="0" smtClean="0">
                <a:solidFill>
                  <a:srgbClr val="5A1B02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サイズは以下からお選びいただけます。</a:t>
            </a:r>
            <a:endParaRPr lang="en-US" altLang="ja-JP" sz="1400" b="1" dirty="0" smtClean="0">
              <a:solidFill>
                <a:srgbClr val="5A1B02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2000" b="1" dirty="0" smtClean="0">
                <a:solidFill>
                  <a:srgbClr val="5A1B02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●</a:t>
            </a:r>
            <a:r>
              <a:rPr lang="en-US" altLang="ja-JP" sz="2000" b="1" dirty="0" smtClean="0">
                <a:solidFill>
                  <a:srgbClr val="5A1B02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4</a:t>
            </a:r>
            <a:r>
              <a:rPr lang="ja-JP" altLang="en-US" sz="2000" b="1" dirty="0" smtClean="0">
                <a:solidFill>
                  <a:srgbClr val="5A1B02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号：</a:t>
            </a:r>
            <a:r>
              <a:rPr lang="en-US" altLang="ja-JP" sz="2000" b="1" dirty="0" smtClean="0">
                <a:solidFill>
                  <a:srgbClr val="5A1B02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2300</a:t>
            </a:r>
            <a:r>
              <a:rPr lang="ja-JP" altLang="en-US" sz="2000" b="1" dirty="0" smtClean="0">
                <a:solidFill>
                  <a:srgbClr val="5A1B02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円</a:t>
            </a:r>
            <a:endParaRPr lang="en-US" altLang="ja-JP" sz="2000" b="1" dirty="0" smtClean="0">
              <a:solidFill>
                <a:srgbClr val="5A1B02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2000" b="1" dirty="0" smtClean="0">
                <a:solidFill>
                  <a:srgbClr val="5A1B02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●</a:t>
            </a:r>
            <a:r>
              <a:rPr lang="en-US" altLang="ja-JP" sz="2000" b="1" dirty="0" smtClean="0">
                <a:solidFill>
                  <a:srgbClr val="5A1B02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ja-JP" altLang="en-US" sz="2000" b="1" dirty="0" smtClean="0">
                <a:solidFill>
                  <a:srgbClr val="5A1B02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号：</a:t>
            </a:r>
            <a:r>
              <a:rPr lang="en-US" altLang="ja-JP" sz="2000" b="1" dirty="0" smtClean="0">
                <a:solidFill>
                  <a:srgbClr val="5A1B02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3000</a:t>
            </a:r>
            <a:r>
              <a:rPr lang="ja-JP" altLang="en-US" sz="2000" b="1" dirty="0" smtClean="0">
                <a:solidFill>
                  <a:srgbClr val="5A1B02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円</a:t>
            </a:r>
            <a:endParaRPr lang="en-US" altLang="ja-JP" sz="2000" b="1" dirty="0" smtClean="0">
              <a:solidFill>
                <a:srgbClr val="5A1B02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2000" b="1" dirty="0" smtClean="0">
                <a:solidFill>
                  <a:srgbClr val="5A1B02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●</a:t>
            </a:r>
            <a:r>
              <a:rPr lang="en-US" altLang="ja-JP" sz="2000" b="1" dirty="0" smtClean="0">
                <a:solidFill>
                  <a:srgbClr val="5A1B02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ja-JP" altLang="en-US" sz="2000" b="1" dirty="0" smtClean="0">
                <a:solidFill>
                  <a:srgbClr val="5A1B02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号：</a:t>
            </a:r>
            <a:r>
              <a:rPr lang="en-US" altLang="ja-JP" sz="2000" b="1" dirty="0" smtClean="0">
                <a:solidFill>
                  <a:srgbClr val="5A1B02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3700</a:t>
            </a:r>
            <a:r>
              <a:rPr lang="ja-JP" altLang="en-US" sz="2000" b="1" dirty="0" smtClean="0">
                <a:solidFill>
                  <a:srgbClr val="5A1B02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円</a:t>
            </a:r>
            <a:endParaRPr lang="en-US" altLang="ja-JP" sz="2000" b="1" dirty="0" smtClean="0">
              <a:solidFill>
                <a:srgbClr val="5A1B02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2000" b="1" dirty="0" smtClean="0">
                <a:solidFill>
                  <a:srgbClr val="5A1B02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●</a:t>
            </a:r>
            <a:r>
              <a:rPr lang="en-US" altLang="ja-JP" sz="2000" b="1" dirty="0" smtClean="0">
                <a:solidFill>
                  <a:srgbClr val="5A1B02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lang="ja-JP" altLang="en-US" sz="2000" b="1" dirty="0" smtClean="0">
                <a:solidFill>
                  <a:srgbClr val="5A1B02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号：</a:t>
            </a:r>
            <a:r>
              <a:rPr lang="en-US" altLang="ja-JP" sz="2000" b="1" dirty="0" smtClean="0">
                <a:solidFill>
                  <a:srgbClr val="5A1B02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4200</a:t>
            </a:r>
            <a:r>
              <a:rPr lang="ja-JP" altLang="en-US" sz="2000" b="1" dirty="0" smtClean="0">
                <a:solidFill>
                  <a:srgbClr val="5A1B02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円</a:t>
            </a:r>
            <a:endParaRPr kumimoji="1" lang="ja-JP" altLang="en-US" sz="1400" b="1" dirty="0">
              <a:solidFill>
                <a:srgbClr val="5A1B02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3475062" y="3183604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 b="1" dirty="0" smtClean="0">
                <a:solidFill>
                  <a:srgbClr val="5A1B02"/>
                </a:solidFill>
                <a:latin typeface="Constantia" panose="02030602050306030303" pitchFamily="18" charset="0"/>
                <a:ea typeface="メイリオ" panose="020B0604030504040204" pitchFamily="50" charset="-128"/>
              </a:rPr>
              <a:t>ひなまつり苺ショート</a:t>
            </a:r>
            <a:endParaRPr kumimoji="1" lang="ja-JP" altLang="en-US" sz="2400" b="1" dirty="0">
              <a:solidFill>
                <a:srgbClr val="5A1B02"/>
              </a:solidFill>
              <a:latin typeface="Constantia" panose="02030602050306030303" pitchFamily="18" charset="0"/>
              <a:ea typeface="メイリオ" panose="020B0604030504040204" pitchFamily="50" charset="-128"/>
            </a:endParaRPr>
          </a:p>
        </p:txBody>
      </p:sp>
      <p:sp>
        <p:nvSpPr>
          <p:cNvPr id="25" name="テキスト ボックス 24"/>
          <p:cNvSpPr txBox="1"/>
          <p:nvPr/>
        </p:nvSpPr>
        <p:spPr>
          <a:xfrm>
            <a:off x="815728" y="6428995"/>
            <a:ext cx="35702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 b="1" dirty="0" smtClean="0">
                <a:solidFill>
                  <a:srgbClr val="5A1B02"/>
                </a:solidFill>
                <a:latin typeface="Constantia" panose="02030602050306030303" pitchFamily="18" charset="0"/>
                <a:ea typeface="メイリオ" panose="020B0604030504040204" pitchFamily="50" charset="-128"/>
              </a:rPr>
              <a:t>ひなまつりチョコケーキ</a:t>
            </a:r>
            <a:endParaRPr kumimoji="1" lang="ja-JP" altLang="en-US" sz="2400" b="1" dirty="0">
              <a:solidFill>
                <a:srgbClr val="5A1B02"/>
              </a:solidFill>
              <a:latin typeface="Constantia" panose="02030602050306030303" pitchFamily="18" charset="0"/>
              <a:ea typeface="メイリオ" panose="020B0604030504040204" pitchFamily="50" charset="-128"/>
            </a:endParaRPr>
          </a:p>
        </p:txBody>
      </p:sp>
      <p:sp>
        <p:nvSpPr>
          <p:cNvPr id="26" name="正方形/長方形 25"/>
          <p:cNvSpPr/>
          <p:nvPr/>
        </p:nvSpPr>
        <p:spPr>
          <a:xfrm>
            <a:off x="4532244" y="6255026"/>
            <a:ext cx="2279374" cy="29949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 smtClean="0"/>
              <a:t>写真を</a:t>
            </a:r>
            <a:endParaRPr kumimoji="1" lang="en-US" altLang="ja-JP" dirty="0" smtClean="0"/>
          </a:p>
          <a:p>
            <a:pPr algn="ctr"/>
            <a:r>
              <a:rPr lang="ja-JP" altLang="en-US" dirty="0" smtClean="0"/>
              <a:t>入れてください</a:t>
            </a:r>
            <a:endParaRPr kumimoji="1" lang="ja-JP" altLang="en-US" dirty="0"/>
          </a:p>
        </p:txBody>
      </p:sp>
      <p:sp>
        <p:nvSpPr>
          <p:cNvPr id="27" name="正方形/長方形 26"/>
          <p:cNvSpPr/>
          <p:nvPr/>
        </p:nvSpPr>
        <p:spPr>
          <a:xfrm>
            <a:off x="993913" y="2994991"/>
            <a:ext cx="2279374" cy="29949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 smtClean="0"/>
              <a:t>写真を</a:t>
            </a:r>
            <a:endParaRPr kumimoji="1" lang="en-US" altLang="ja-JP" dirty="0" smtClean="0"/>
          </a:p>
          <a:p>
            <a:pPr algn="ctr"/>
            <a:r>
              <a:rPr lang="ja-JP" altLang="en-US" dirty="0" smtClean="0"/>
              <a:t>入れてください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620654022"/>
      </p:ext>
    </p:extLst>
  </p:cSld>
  <p:clrMapOvr>
    <a:masterClrMapping/>
  </p:clrMapOvr>
</p:sld>
</file>

<file path=ppt/theme/theme1.xml><?xml version="1.0" encoding="utf-8"?>
<a:theme xmlns:a="http://schemas.openxmlformats.org/drawingml/2006/main" name="ガイド入りテンプレートサンプル20130531三木さん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5.potx" id="{3F8E5C06-014F-4A13-A3C7-E133BECAFD1E}" vid="{BD152B00-4CFD-4022-8208-530F7579D794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53</Template>
  <TotalTime>0</TotalTime>
  <Words>241</Words>
  <Application>Microsoft Office PowerPoint</Application>
  <PresentationFormat>ユーザー設定</PresentationFormat>
  <Paragraphs>45</Paragraphs>
  <Slides>2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3" baseType="lpstr">
      <vt:lpstr>ガイド入りテンプレートサンプル20130531三木さん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2014-07-09T04:54:13Z</dcterms:created>
  <dcterms:modified xsi:type="dcterms:W3CDTF">2014-07-09T04:55:04Z</dcterms:modified>
</cp:coreProperties>
</file>