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8090"/>
    <a:srgbClr val="572B20"/>
    <a:srgbClr val="54ADA7"/>
    <a:srgbClr val="47B3C6"/>
    <a:srgbClr val="582A1F"/>
    <a:srgbClr val="E6D6C3"/>
    <a:srgbClr val="EAE0DE"/>
    <a:srgbClr val="732303"/>
    <a:srgbClr val="5A1B02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506" y="846"/>
      </p:cViewPr>
      <p:guideLst>
        <p:guide orient="horz"/>
        <p:guide pos="48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513476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正方形/長方形 116"/>
          <p:cNvSpPr/>
          <p:nvPr/>
        </p:nvSpPr>
        <p:spPr>
          <a:xfrm>
            <a:off x="4344139" y="5496917"/>
            <a:ext cx="3058290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b="1" dirty="0" smtClean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1200" b="1" dirty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1200" b="1" dirty="0" smtClean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200" b="1" dirty="0" smtClean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</a:p>
          <a:p>
            <a:pPr>
              <a:lnSpc>
                <a:spcPct val="120000"/>
              </a:lnSpc>
            </a:pPr>
            <a:r>
              <a:rPr lang="ja-JP" altLang="en-US" sz="1200" b="1" dirty="0" smtClean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　</a:t>
            </a:r>
            <a:endParaRPr lang="en-US" altLang="ja-JP" sz="1200" b="1" dirty="0" smtClean="0">
              <a:solidFill>
                <a:srgbClr val="572B2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200" b="1" dirty="0" smtClean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200" b="1" dirty="0" smtClean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</a:t>
            </a:r>
            <a:r>
              <a:rPr lang="en-US" altLang="ja-JP" sz="1200" b="1" dirty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200" b="1" dirty="0" smtClean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200" b="1" dirty="0" smtClean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23:00(</a:t>
            </a:r>
            <a:r>
              <a:rPr lang="ja-JP" altLang="en-US" sz="1200" b="1" dirty="0" smtClean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年中無休</a:t>
            </a:r>
            <a:r>
              <a:rPr lang="en-US" altLang="ja-JP" sz="1200" b="1" dirty="0" smtClean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200" b="1" dirty="0">
              <a:solidFill>
                <a:srgbClr val="572B2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344139" y="5083760"/>
            <a:ext cx="24416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200" b="1" dirty="0" smtClean="0">
                <a:solidFill>
                  <a:srgbClr val="572B2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アスクル洋菓子店</a:t>
            </a:r>
            <a:endParaRPr kumimoji="1" lang="ja-JP" altLang="en-US" sz="2200" b="1" dirty="0">
              <a:solidFill>
                <a:srgbClr val="572B2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344832" y="4358434"/>
            <a:ext cx="3139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spc="3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ＭＳ Ｐ明朝"/>
                <a:ea typeface="ＭＳ Ｐ明朝"/>
                <a:cs typeface="ＭＳ Ｐ明朝"/>
              </a:rPr>
              <a:t>大好きな彼に。</a:t>
            </a:r>
            <a:endParaRPr lang="en-US" altLang="ja-JP" sz="1800" b="1" spc="3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ＭＳ Ｐ明朝"/>
              <a:ea typeface="ＭＳ Ｐ明朝"/>
              <a:cs typeface="ＭＳ Ｐ明朝"/>
            </a:endParaRPr>
          </a:p>
          <a:p>
            <a:r>
              <a:rPr kumimoji="1" lang="ja-JP" altLang="en-US" sz="1800" b="1" spc="3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ＭＳ Ｐ明朝"/>
                <a:ea typeface="ＭＳ Ｐ明朝"/>
                <a:cs typeface="ＭＳ Ｐ明朝"/>
              </a:rPr>
              <a:t>お世話になっている人に。</a:t>
            </a:r>
            <a:endParaRPr lang="en-US" altLang="ja-JP" sz="1800" b="1" spc="30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639170" y="2004347"/>
            <a:ext cx="2811552" cy="75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＊＊＊＊＊＊</a:t>
            </a:r>
            <a:r>
              <a:rPr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lang="ja-JP" altLang="en-US" sz="1200" dirty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＊＊＊＊＊＊</a:t>
            </a:r>
            <a:r>
              <a:rPr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lang="ja-JP" altLang="en-US" sz="1200" dirty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＊＊＊＊＊＊＊</a:t>
            </a:r>
            <a:r>
              <a:rPr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kumimoji="1"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＊＊＊＊＊なケーキです。</a:t>
            </a:r>
            <a:endParaRPr kumimoji="1" lang="en-US" altLang="ja-JP" sz="1200" dirty="0" smtClean="0">
              <a:solidFill>
                <a:srgbClr val="54ADA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サイズは以下からお選びいただけます。</a:t>
            </a:r>
            <a:endParaRPr lang="en-US" altLang="ja-JP" sz="1200" dirty="0" smtClean="0">
              <a:solidFill>
                <a:srgbClr val="54ADA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274059" y="8976259"/>
            <a:ext cx="14430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▲</a:t>
            </a:r>
            <a:r>
              <a:rPr lang="en-US" altLang="ja-JP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Assort</a:t>
            </a:r>
            <a:endParaRPr kumimoji="1" lang="ja-JP" altLang="en-US" sz="2600" b="1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619514" y="1068935"/>
            <a:ext cx="282641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Special</a:t>
            </a:r>
            <a:r>
              <a:rPr lang="ja-JP" altLang="en-US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 </a:t>
            </a:r>
            <a:endParaRPr lang="en-US" altLang="ja-JP" sz="26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  <a:ea typeface="メイリオ" panose="020B0604030504040204" pitchFamily="50" charset="-128"/>
            </a:endParaRPr>
          </a:p>
          <a:p>
            <a:r>
              <a:rPr lang="en-US" altLang="ja-JP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Decoration</a:t>
            </a:r>
            <a:r>
              <a:rPr lang="en-US" altLang="ja-JP" sz="26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 </a:t>
            </a:r>
            <a:r>
              <a:rPr lang="en-US" altLang="ja-JP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Cake</a:t>
            </a:r>
            <a:endParaRPr kumimoji="1" lang="ja-JP" altLang="en-US" sz="2600" b="1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976102" y="9917803"/>
            <a:ext cx="1740578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４個入り</a:t>
            </a:r>
            <a:r>
              <a:rPr lang="en-US" altLang="ja-JP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1500</a:t>
            </a:r>
            <a:r>
              <a:rPr lang="ja-JP" altLang="en-US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 smtClean="0">
              <a:solidFill>
                <a:srgbClr val="54ADA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566600" y="2917051"/>
            <a:ext cx="1740578" cy="720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2300</a:t>
            </a:r>
            <a:r>
              <a:rPr lang="ja-JP" altLang="en-US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 smtClean="0">
              <a:solidFill>
                <a:srgbClr val="54ADA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3000</a:t>
            </a:r>
            <a:r>
              <a:rPr lang="ja-JP" altLang="en-US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 smtClean="0">
              <a:solidFill>
                <a:srgbClr val="54ADA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 descr="V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21" y="4199670"/>
            <a:ext cx="3847962" cy="2641730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980998" y="9455375"/>
            <a:ext cx="1965001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＊＊＊＊＊＊</a:t>
            </a:r>
            <a:r>
              <a:rPr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lang="ja-JP" altLang="en-US" sz="1200" dirty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lang="ja-JP" altLang="en-US" sz="1200" dirty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なチョコレート。</a:t>
            </a:r>
            <a:endParaRPr lang="en-US" altLang="ja-JP" sz="1200" dirty="0" smtClean="0">
              <a:solidFill>
                <a:srgbClr val="54ADA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339645" y="7401382"/>
            <a:ext cx="1172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▼</a:t>
            </a:r>
            <a:r>
              <a:rPr lang="en-US" altLang="ja-JP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Cake</a:t>
            </a:r>
            <a:endParaRPr kumimoji="1" lang="ja-JP" altLang="en-US" sz="2600" b="1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929068" y="8342926"/>
            <a:ext cx="1853198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600</a:t>
            </a:r>
            <a:r>
              <a:rPr lang="ja-JP" altLang="en-US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 smtClean="0">
              <a:solidFill>
                <a:srgbClr val="54ADA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912137" y="7880498"/>
            <a:ext cx="1997861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＊＊＊＊＊＊</a:t>
            </a:r>
            <a:r>
              <a:rPr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</a:t>
            </a:r>
            <a:r>
              <a:rPr lang="ja-JP" altLang="en-US" sz="1200" dirty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＊なチョコレート。</a:t>
            </a:r>
            <a:endParaRPr lang="en-US" altLang="ja-JP" sz="1200" dirty="0" smtClean="0">
              <a:solidFill>
                <a:srgbClr val="54ADA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984961" y="729850"/>
            <a:ext cx="2333521" cy="2944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入れてください。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984961" y="7351105"/>
            <a:ext cx="1927176" cy="1505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入れてください。</a:t>
            </a:r>
            <a:endParaRPr kumimoji="1" lang="ja-JP" alt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2948961" y="8858245"/>
            <a:ext cx="1927176" cy="1505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入れてください。</a:t>
            </a:r>
            <a:endParaRPr kumimoji="1" lang="ja-JP" altLang="en-US" dirty="0"/>
          </a:p>
        </p:txBody>
      </p:sp>
      <p:sp>
        <p:nvSpPr>
          <p:cNvPr id="42" name="正方形/長方形 41"/>
          <p:cNvSpPr/>
          <p:nvPr/>
        </p:nvSpPr>
        <p:spPr>
          <a:xfrm>
            <a:off x="4896029" y="7351105"/>
            <a:ext cx="1927176" cy="1505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入れてください。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85127" y="8976259"/>
            <a:ext cx="14430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▲</a:t>
            </a:r>
            <a:r>
              <a:rPr lang="en-US" altLang="ja-JP" sz="2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Assort</a:t>
            </a:r>
            <a:endParaRPr kumimoji="1" lang="ja-JP" altLang="en-US" sz="2600" b="1" dirty="0">
              <a:solidFill>
                <a:schemeClr val="accent4">
                  <a:lumMod val="20000"/>
                  <a:lumOff val="80000"/>
                </a:schemeClr>
              </a:solidFill>
              <a:latin typeface="Constantia" panose="02030602050306030303" pitchFamily="18" charset="0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887170" y="9917803"/>
            <a:ext cx="1740578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個入り</a:t>
            </a:r>
            <a:r>
              <a:rPr lang="en-US" altLang="ja-JP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2500</a:t>
            </a:r>
            <a:r>
              <a:rPr lang="ja-JP" altLang="en-US" sz="1400" b="1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 smtClean="0">
              <a:solidFill>
                <a:srgbClr val="54ADA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892066" y="9455375"/>
            <a:ext cx="1965001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＊＊＊＊＊＊</a:t>
            </a:r>
            <a:r>
              <a:rPr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lang="ja-JP" altLang="en-US" sz="1200" dirty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lang="ja-JP" altLang="en-US" sz="1200" dirty="0" smtClean="0">
                <a:solidFill>
                  <a:srgbClr val="54AD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＊＊なチョコレート。</a:t>
            </a:r>
            <a:endParaRPr lang="en-US" altLang="ja-JP" sz="1200" dirty="0" smtClean="0">
              <a:solidFill>
                <a:srgbClr val="54ADA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110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2" id="{CA8D4B01-1161-4995-986D-13D6BF61C50A}" vid="{507F8D7E-55DE-4B92-9724-81366EDAF9A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260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2014-07-08T07:58:23Z</dcterms:created>
  <dcterms:modified xsi:type="dcterms:W3CDTF">2014-07-08T07:58:29Z</dcterms:modified>
</cp:coreProperties>
</file>