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4" r:id="rId2"/>
    <p:sldId id="263" r:id="rId3"/>
  </p:sldIdLst>
  <p:sldSz cx="7775575" cy="10907713"/>
  <p:notesSz cx="6797675" cy="9926638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CD400"/>
    <a:srgbClr val="80FF00"/>
    <a:srgbClr val="92044C"/>
    <a:srgbClr val="E85197"/>
    <a:srgbClr val="F64462"/>
    <a:srgbClr val="FCFFD5"/>
    <a:srgbClr val="FAFFB9"/>
    <a:srgbClr val="8F5839"/>
    <a:srgbClr val="CFA971"/>
    <a:srgbClr val="8745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80" d="100"/>
          <a:sy n="80" d="100"/>
        </p:scale>
        <p:origin x="-1380" y="1026"/>
      </p:cViewPr>
      <p:guideLst>
        <p:guide orient="horz" pos="3436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45659" cy="498056"/>
          </a:xfrm>
          <a:prstGeom prst="rect">
            <a:avLst/>
          </a:prstGeom>
        </p:spPr>
        <p:txBody>
          <a:bodyPr vert="horz" lIns="91409" tIns="45706" rIns="91409" bIns="45706" rtlCol="0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6" y="2"/>
            <a:ext cx="2945659" cy="498056"/>
          </a:xfrm>
          <a:prstGeom prst="rect">
            <a:avLst/>
          </a:prstGeom>
        </p:spPr>
        <p:txBody>
          <a:bodyPr vert="horz" lIns="91409" tIns="45706" rIns="91409" bIns="45706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2014/7/8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5038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09" tIns="45706" rIns="91409" bIns="45706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5"/>
            <a:ext cx="5438140" cy="3908613"/>
          </a:xfrm>
          <a:prstGeom prst="rect">
            <a:avLst/>
          </a:prstGeom>
        </p:spPr>
        <p:txBody>
          <a:bodyPr vert="horz" lIns="91409" tIns="45706" rIns="91409" bIns="45706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8587"/>
            <a:ext cx="2945659" cy="498055"/>
          </a:xfrm>
          <a:prstGeom prst="rect">
            <a:avLst/>
          </a:prstGeom>
        </p:spPr>
        <p:txBody>
          <a:bodyPr vert="horz" lIns="91409" tIns="45706" rIns="91409" bIns="45706" rtlCol="0" anchor="b"/>
          <a:lstStyle>
            <a:lvl1pPr algn="l">
              <a:defRPr sz="12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6" y="9428587"/>
            <a:ext cx="2945659" cy="498055"/>
          </a:xfrm>
          <a:prstGeom prst="rect">
            <a:avLst/>
          </a:prstGeom>
        </p:spPr>
        <p:txBody>
          <a:bodyPr vert="horz" lIns="91409" tIns="45706" rIns="91409" bIns="45706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図プレースホルダ 4"/>
          <p:cNvSpPr>
            <a:spLocks noGrp="1"/>
          </p:cNvSpPr>
          <p:nvPr>
            <p:ph type="pic" sz="quarter" idx="10" hasCustomPrompt="1"/>
          </p:nvPr>
        </p:nvSpPr>
        <p:spPr>
          <a:xfrm>
            <a:off x="4219570" y="3270214"/>
            <a:ext cx="2924909" cy="2936685"/>
          </a:xfrm>
          <a:solidFill>
            <a:schemeClr val="bg2"/>
          </a:solidFill>
        </p:spPr>
        <p:txBody>
          <a:bodyPr anchor="ctr"/>
          <a:lstStyle>
            <a:lvl1pPr algn="ctr">
              <a:buNone/>
              <a:defRPr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6" name="図プレースホルダ 4"/>
          <p:cNvSpPr>
            <a:spLocks noGrp="1"/>
          </p:cNvSpPr>
          <p:nvPr>
            <p:ph type="pic" sz="quarter" idx="11" hasCustomPrompt="1"/>
          </p:nvPr>
        </p:nvSpPr>
        <p:spPr>
          <a:xfrm>
            <a:off x="674914" y="4508336"/>
            <a:ext cx="3214857" cy="2653962"/>
          </a:xfrm>
          <a:solidFill>
            <a:schemeClr val="bg2"/>
          </a:solidFill>
        </p:spPr>
        <p:txBody>
          <a:bodyPr anchor="ctr"/>
          <a:lstStyle>
            <a:lvl1pPr algn="ctr">
              <a:buNone/>
              <a:defRPr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7" name="図プレースホルダ 4"/>
          <p:cNvSpPr>
            <a:spLocks noGrp="1"/>
          </p:cNvSpPr>
          <p:nvPr>
            <p:ph type="pic" sz="quarter" idx="12" hasCustomPrompt="1"/>
          </p:nvPr>
        </p:nvSpPr>
        <p:spPr>
          <a:xfrm>
            <a:off x="4139747" y="7124652"/>
            <a:ext cx="3036486" cy="2511122"/>
          </a:xfrm>
          <a:solidFill>
            <a:schemeClr val="bg2"/>
          </a:solidFill>
        </p:spPr>
        <p:txBody>
          <a:bodyPr anchor="ctr"/>
          <a:lstStyle>
            <a:lvl1pPr algn="ctr">
              <a:buNone/>
              <a:defRPr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5273" y="581240"/>
            <a:ext cx="6705032" cy="21089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273" y="2903972"/>
            <a:ext cx="6705032" cy="69214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5271" y="10108233"/>
            <a:ext cx="1749533" cy="5812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72D030D-BC4F-4300-9C1D-DEF9FB5A657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7/8/2014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508" y="10108233"/>
            <a:ext cx="2626562" cy="5812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0771" y="10108233"/>
            <a:ext cx="1749533" cy="5812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D2EABC4-B37D-4B48-A645-B436E776B15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八角形 13"/>
          <p:cNvSpPr/>
          <p:nvPr/>
        </p:nvSpPr>
        <p:spPr>
          <a:xfrm rot="5400000">
            <a:off x="-1322786" y="1850642"/>
            <a:ext cx="10444188" cy="7260597"/>
          </a:xfrm>
          <a:prstGeom prst="octagon">
            <a:avLst>
              <a:gd name="adj" fmla="val 5373"/>
            </a:avLst>
          </a:prstGeom>
          <a:noFill/>
          <a:ln w="57150" cap="flat" cmpd="thickThin">
            <a:solidFill>
              <a:srgbClr val="0F6FC6"/>
            </a:solidFill>
            <a:miter lim="800000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6768" tIns="53383" rIns="106768" bIns="53383" spcCol="0"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正方形/長方形 14"/>
          <p:cNvSpPr/>
          <p:nvPr/>
        </p:nvSpPr>
        <p:spPr>
          <a:xfrm rot="5400000">
            <a:off x="-1193340" y="1950296"/>
            <a:ext cx="10207921" cy="7031641"/>
          </a:xfrm>
          <a:prstGeom prst="rect">
            <a:avLst/>
          </a:prstGeom>
          <a:noFill/>
          <a:ln w="12700" cmpd="sng">
            <a:solidFill>
              <a:srgbClr val="0F6FC6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6768" tIns="53383" rIns="106768" bIns="53383" spcCol="0"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6" name="図形グループ 15"/>
          <p:cNvGrpSpPr/>
          <p:nvPr/>
        </p:nvGrpSpPr>
        <p:grpSpPr>
          <a:xfrm rot="2700000">
            <a:off x="7320940" y="193430"/>
            <a:ext cx="309886" cy="232486"/>
            <a:chOff x="4348448" y="21524"/>
            <a:chExt cx="619771" cy="464972"/>
          </a:xfrm>
          <a:solidFill>
            <a:srgbClr val="80FF00"/>
          </a:solidFill>
        </p:grpSpPr>
        <p:sp>
          <p:nvSpPr>
            <p:cNvPr id="29" name="星 4 28"/>
            <p:cNvSpPr/>
            <p:nvPr/>
          </p:nvSpPr>
          <p:spPr>
            <a:xfrm rot="20849745">
              <a:off x="4348448" y="171525"/>
              <a:ext cx="314971" cy="314971"/>
            </a:xfrm>
            <a:prstGeom prst="star4">
              <a:avLst>
                <a:gd name="adj" fmla="val 16415"/>
              </a:avLst>
            </a:prstGeom>
            <a:grpFill/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星 4 29"/>
            <p:cNvSpPr/>
            <p:nvPr/>
          </p:nvSpPr>
          <p:spPr>
            <a:xfrm>
              <a:off x="4505933" y="21524"/>
              <a:ext cx="314971" cy="314971"/>
            </a:xfrm>
            <a:prstGeom prst="star4">
              <a:avLst>
                <a:gd name="adj" fmla="val 16415"/>
              </a:avLst>
            </a:prstGeom>
            <a:grpFill/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星 4 30"/>
            <p:cNvSpPr/>
            <p:nvPr/>
          </p:nvSpPr>
          <p:spPr>
            <a:xfrm rot="1073478">
              <a:off x="4653248" y="171525"/>
              <a:ext cx="314971" cy="314971"/>
            </a:xfrm>
            <a:prstGeom prst="star4">
              <a:avLst>
                <a:gd name="adj" fmla="val 16415"/>
              </a:avLst>
            </a:prstGeom>
            <a:grpFill/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" name="図形グループ 16"/>
          <p:cNvGrpSpPr/>
          <p:nvPr/>
        </p:nvGrpSpPr>
        <p:grpSpPr>
          <a:xfrm rot="13500000">
            <a:off x="169128" y="10509535"/>
            <a:ext cx="309886" cy="232486"/>
            <a:chOff x="4348448" y="21524"/>
            <a:chExt cx="619771" cy="464972"/>
          </a:xfrm>
          <a:solidFill>
            <a:srgbClr val="80FF00"/>
          </a:solidFill>
        </p:grpSpPr>
        <p:sp>
          <p:nvSpPr>
            <p:cNvPr id="26" name="星 4 25"/>
            <p:cNvSpPr/>
            <p:nvPr/>
          </p:nvSpPr>
          <p:spPr>
            <a:xfrm rot="20849745">
              <a:off x="4348448" y="171525"/>
              <a:ext cx="314971" cy="314971"/>
            </a:xfrm>
            <a:prstGeom prst="star4">
              <a:avLst>
                <a:gd name="adj" fmla="val 16415"/>
              </a:avLst>
            </a:prstGeom>
            <a:grpFill/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星 4 26"/>
            <p:cNvSpPr/>
            <p:nvPr/>
          </p:nvSpPr>
          <p:spPr>
            <a:xfrm>
              <a:off x="4505933" y="21524"/>
              <a:ext cx="314971" cy="314971"/>
            </a:xfrm>
            <a:prstGeom prst="star4">
              <a:avLst>
                <a:gd name="adj" fmla="val 16415"/>
              </a:avLst>
            </a:prstGeom>
            <a:grpFill/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星 4 27"/>
            <p:cNvSpPr/>
            <p:nvPr/>
          </p:nvSpPr>
          <p:spPr>
            <a:xfrm rot="1073478">
              <a:off x="4653248" y="171525"/>
              <a:ext cx="314971" cy="314971"/>
            </a:xfrm>
            <a:prstGeom prst="star4">
              <a:avLst>
                <a:gd name="adj" fmla="val 16415"/>
              </a:avLst>
            </a:prstGeom>
            <a:grpFill/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" name="図形グループ 17"/>
          <p:cNvGrpSpPr/>
          <p:nvPr/>
        </p:nvGrpSpPr>
        <p:grpSpPr>
          <a:xfrm rot="18900000">
            <a:off x="169128" y="193430"/>
            <a:ext cx="309886" cy="232486"/>
            <a:chOff x="4348448" y="21524"/>
            <a:chExt cx="619771" cy="464972"/>
          </a:xfrm>
          <a:solidFill>
            <a:srgbClr val="80FF00"/>
          </a:solidFill>
        </p:grpSpPr>
        <p:sp>
          <p:nvSpPr>
            <p:cNvPr id="23" name="星 4 22"/>
            <p:cNvSpPr/>
            <p:nvPr/>
          </p:nvSpPr>
          <p:spPr>
            <a:xfrm rot="20849745">
              <a:off x="4348448" y="171525"/>
              <a:ext cx="314971" cy="314971"/>
            </a:xfrm>
            <a:prstGeom prst="star4">
              <a:avLst>
                <a:gd name="adj" fmla="val 16415"/>
              </a:avLst>
            </a:prstGeom>
            <a:grpFill/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星 4 23"/>
            <p:cNvSpPr/>
            <p:nvPr/>
          </p:nvSpPr>
          <p:spPr>
            <a:xfrm>
              <a:off x="4505933" y="21524"/>
              <a:ext cx="314971" cy="314971"/>
            </a:xfrm>
            <a:prstGeom prst="star4">
              <a:avLst>
                <a:gd name="adj" fmla="val 16415"/>
              </a:avLst>
            </a:prstGeom>
            <a:grpFill/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星 4 24"/>
            <p:cNvSpPr/>
            <p:nvPr/>
          </p:nvSpPr>
          <p:spPr>
            <a:xfrm rot="1073478">
              <a:off x="4653248" y="171525"/>
              <a:ext cx="314971" cy="314971"/>
            </a:xfrm>
            <a:prstGeom prst="star4">
              <a:avLst>
                <a:gd name="adj" fmla="val 16415"/>
              </a:avLst>
            </a:prstGeom>
            <a:grpFill/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" name="図形グループ 18"/>
          <p:cNvGrpSpPr/>
          <p:nvPr/>
        </p:nvGrpSpPr>
        <p:grpSpPr>
          <a:xfrm rot="8100000">
            <a:off x="7320940" y="10509535"/>
            <a:ext cx="309886" cy="232486"/>
            <a:chOff x="4348448" y="21524"/>
            <a:chExt cx="619771" cy="464972"/>
          </a:xfrm>
          <a:solidFill>
            <a:srgbClr val="80FF00"/>
          </a:solidFill>
        </p:grpSpPr>
        <p:sp>
          <p:nvSpPr>
            <p:cNvPr id="20" name="星 4 19"/>
            <p:cNvSpPr/>
            <p:nvPr/>
          </p:nvSpPr>
          <p:spPr>
            <a:xfrm rot="20849745">
              <a:off x="4348448" y="171525"/>
              <a:ext cx="314971" cy="314971"/>
            </a:xfrm>
            <a:prstGeom prst="star4">
              <a:avLst>
                <a:gd name="adj" fmla="val 16415"/>
              </a:avLst>
            </a:prstGeom>
            <a:grpFill/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星 4 20"/>
            <p:cNvSpPr/>
            <p:nvPr/>
          </p:nvSpPr>
          <p:spPr>
            <a:xfrm>
              <a:off x="4505933" y="21524"/>
              <a:ext cx="314971" cy="314971"/>
            </a:xfrm>
            <a:prstGeom prst="star4">
              <a:avLst>
                <a:gd name="adj" fmla="val 16415"/>
              </a:avLst>
            </a:prstGeom>
            <a:grpFill/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星 4 21"/>
            <p:cNvSpPr/>
            <p:nvPr/>
          </p:nvSpPr>
          <p:spPr>
            <a:xfrm rot="1073478">
              <a:off x="4653248" y="171525"/>
              <a:ext cx="314971" cy="314971"/>
            </a:xfrm>
            <a:prstGeom prst="star4">
              <a:avLst>
                <a:gd name="adj" fmla="val 16415"/>
              </a:avLst>
            </a:prstGeom>
            <a:grpFill/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965440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solidFill>
            <a:srgbClr val="DEEBF7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矢印コネクタ 8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矢印コネクタ 9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12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13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054622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プレースホルダー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図プレースホルダー 2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4" name="図プレースホルダー 3"/>
          <p:cNvSpPr>
            <a:spLocks noGrp="1"/>
          </p:cNvSpPr>
          <p:nvPr>
            <p:ph type="pic" sz="quarter" idx="12"/>
          </p:nvPr>
        </p:nvSpPr>
        <p:spPr/>
      </p:sp>
      <p:pic>
        <p:nvPicPr>
          <p:cNvPr id="5" name="図 4" descr="WD2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682" y="8112620"/>
            <a:ext cx="3334090" cy="2285954"/>
          </a:xfrm>
          <a:prstGeom prst="rect">
            <a:avLst/>
          </a:prstGeom>
        </p:spPr>
      </p:pic>
      <p:sp>
        <p:nvSpPr>
          <p:cNvPr id="7" name="Freeform 97"/>
          <p:cNvSpPr>
            <a:spLocks/>
          </p:cNvSpPr>
          <p:nvPr/>
        </p:nvSpPr>
        <p:spPr bwMode="auto">
          <a:xfrm>
            <a:off x="6300778" y="6269435"/>
            <a:ext cx="831850" cy="692150"/>
          </a:xfrm>
          <a:custGeom>
            <a:avLst/>
            <a:gdLst/>
            <a:ahLst/>
            <a:cxnLst>
              <a:cxn ang="0">
                <a:pos x="144" y="4"/>
              </a:cxn>
              <a:cxn ang="0">
                <a:pos x="184" y="16"/>
              </a:cxn>
              <a:cxn ang="0">
                <a:pos x="214" y="36"/>
              </a:cxn>
              <a:cxn ang="0">
                <a:pos x="234" y="60"/>
              </a:cxn>
              <a:cxn ang="0">
                <a:pos x="250" y="84"/>
              </a:cxn>
              <a:cxn ang="0">
                <a:pos x="264" y="126"/>
              </a:cxn>
              <a:cxn ang="0">
                <a:pos x="268" y="144"/>
              </a:cxn>
              <a:cxn ang="0">
                <a:pos x="294" y="116"/>
              </a:cxn>
              <a:cxn ang="0">
                <a:pos x="326" y="94"/>
              </a:cxn>
              <a:cxn ang="0">
                <a:pos x="354" y="84"/>
              </a:cxn>
              <a:cxn ang="0">
                <a:pos x="386" y="78"/>
              </a:cxn>
              <a:cxn ang="0">
                <a:pos x="424" y="82"/>
              </a:cxn>
              <a:cxn ang="0">
                <a:pos x="446" y="86"/>
              </a:cxn>
              <a:cxn ang="0">
                <a:pos x="482" y="106"/>
              </a:cxn>
              <a:cxn ang="0">
                <a:pos x="508" y="138"/>
              </a:cxn>
              <a:cxn ang="0">
                <a:pos x="520" y="176"/>
              </a:cxn>
              <a:cxn ang="0">
                <a:pos x="522" y="216"/>
              </a:cxn>
              <a:cxn ang="0">
                <a:pos x="510" y="258"/>
              </a:cxn>
              <a:cxn ang="0">
                <a:pos x="486" y="296"/>
              </a:cxn>
              <a:cxn ang="0">
                <a:pos x="448" y="328"/>
              </a:cxn>
              <a:cxn ang="0">
                <a:pos x="396" y="350"/>
              </a:cxn>
              <a:cxn ang="0">
                <a:pos x="342" y="364"/>
              </a:cxn>
              <a:cxn ang="0">
                <a:pos x="260" y="394"/>
              </a:cxn>
              <a:cxn ang="0">
                <a:pos x="210" y="418"/>
              </a:cxn>
              <a:cxn ang="0">
                <a:pos x="184" y="436"/>
              </a:cxn>
              <a:cxn ang="0">
                <a:pos x="180" y="424"/>
              </a:cxn>
              <a:cxn ang="0">
                <a:pos x="162" y="388"/>
              </a:cxn>
              <a:cxn ang="0">
                <a:pos x="120" y="332"/>
              </a:cxn>
              <a:cxn ang="0">
                <a:pos x="52" y="254"/>
              </a:cxn>
              <a:cxn ang="0">
                <a:pos x="32" y="232"/>
              </a:cxn>
              <a:cxn ang="0">
                <a:pos x="8" y="184"/>
              </a:cxn>
              <a:cxn ang="0">
                <a:pos x="0" y="138"/>
              </a:cxn>
              <a:cxn ang="0">
                <a:pos x="4" y="94"/>
              </a:cxn>
              <a:cxn ang="0">
                <a:pos x="22" y="56"/>
              </a:cxn>
              <a:cxn ang="0">
                <a:pos x="48" y="26"/>
              </a:cxn>
              <a:cxn ang="0">
                <a:pos x="84" y="6"/>
              </a:cxn>
              <a:cxn ang="0">
                <a:pos x="124" y="0"/>
              </a:cxn>
              <a:cxn ang="0">
                <a:pos x="144" y="4"/>
              </a:cxn>
            </a:cxnLst>
            <a:rect l="0" t="0" r="r" b="b"/>
            <a:pathLst>
              <a:path w="524" h="436">
                <a:moveTo>
                  <a:pt x="144" y="4"/>
                </a:moveTo>
                <a:lnTo>
                  <a:pt x="144" y="4"/>
                </a:lnTo>
                <a:lnTo>
                  <a:pt x="166" y="10"/>
                </a:lnTo>
                <a:lnTo>
                  <a:pt x="184" y="16"/>
                </a:lnTo>
                <a:lnTo>
                  <a:pt x="200" y="26"/>
                </a:lnTo>
                <a:lnTo>
                  <a:pt x="214" y="36"/>
                </a:lnTo>
                <a:lnTo>
                  <a:pt x="224" y="48"/>
                </a:lnTo>
                <a:lnTo>
                  <a:pt x="234" y="60"/>
                </a:lnTo>
                <a:lnTo>
                  <a:pt x="244" y="72"/>
                </a:lnTo>
                <a:lnTo>
                  <a:pt x="250" y="84"/>
                </a:lnTo>
                <a:lnTo>
                  <a:pt x="260" y="106"/>
                </a:lnTo>
                <a:lnTo>
                  <a:pt x="264" y="126"/>
                </a:lnTo>
                <a:lnTo>
                  <a:pt x="268" y="144"/>
                </a:lnTo>
                <a:lnTo>
                  <a:pt x="268" y="144"/>
                </a:lnTo>
                <a:lnTo>
                  <a:pt x="280" y="130"/>
                </a:lnTo>
                <a:lnTo>
                  <a:pt x="294" y="116"/>
                </a:lnTo>
                <a:lnTo>
                  <a:pt x="314" y="100"/>
                </a:lnTo>
                <a:lnTo>
                  <a:pt x="326" y="94"/>
                </a:lnTo>
                <a:lnTo>
                  <a:pt x="340" y="88"/>
                </a:lnTo>
                <a:lnTo>
                  <a:pt x="354" y="84"/>
                </a:lnTo>
                <a:lnTo>
                  <a:pt x="370" y="80"/>
                </a:lnTo>
                <a:lnTo>
                  <a:pt x="386" y="78"/>
                </a:lnTo>
                <a:lnTo>
                  <a:pt x="404" y="78"/>
                </a:lnTo>
                <a:lnTo>
                  <a:pt x="424" y="82"/>
                </a:lnTo>
                <a:lnTo>
                  <a:pt x="446" y="86"/>
                </a:lnTo>
                <a:lnTo>
                  <a:pt x="446" y="86"/>
                </a:lnTo>
                <a:lnTo>
                  <a:pt x="464" y="96"/>
                </a:lnTo>
                <a:lnTo>
                  <a:pt x="482" y="106"/>
                </a:lnTo>
                <a:lnTo>
                  <a:pt x="496" y="122"/>
                </a:lnTo>
                <a:lnTo>
                  <a:pt x="508" y="138"/>
                </a:lnTo>
                <a:lnTo>
                  <a:pt x="516" y="156"/>
                </a:lnTo>
                <a:lnTo>
                  <a:pt x="520" y="176"/>
                </a:lnTo>
                <a:lnTo>
                  <a:pt x="524" y="196"/>
                </a:lnTo>
                <a:lnTo>
                  <a:pt x="522" y="216"/>
                </a:lnTo>
                <a:lnTo>
                  <a:pt x="518" y="238"/>
                </a:lnTo>
                <a:lnTo>
                  <a:pt x="510" y="258"/>
                </a:lnTo>
                <a:lnTo>
                  <a:pt x="500" y="278"/>
                </a:lnTo>
                <a:lnTo>
                  <a:pt x="486" y="296"/>
                </a:lnTo>
                <a:lnTo>
                  <a:pt x="468" y="312"/>
                </a:lnTo>
                <a:lnTo>
                  <a:pt x="448" y="328"/>
                </a:lnTo>
                <a:lnTo>
                  <a:pt x="424" y="340"/>
                </a:lnTo>
                <a:lnTo>
                  <a:pt x="396" y="350"/>
                </a:lnTo>
                <a:lnTo>
                  <a:pt x="396" y="350"/>
                </a:lnTo>
                <a:lnTo>
                  <a:pt x="342" y="364"/>
                </a:lnTo>
                <a:lnTo>
                  <a:pt x="296" y="380"/>
                </a:lnTo>
                <a:lnTo>
                  <a:pt x="260" y="394"/>
                </a:lnTo>
                <a:lnTo>
                  <a:pt x="230" y="408"/>
                </a:lnTo>
                <a:lnTo>
                  <a:pt x="210" y="418"/>
                </a:lnTo>
                <a:lnTo>
                  <a:pt x="196" y="428"/>
                </a:lnTo>
                <a:lnTo>
                  <a:pt x="184" y="436"/>
                </a:lnTo>
                <a:lnTo>
                  <a:pt x="184" y="436"/>
                </a:lnTo>
                <a:lnTo>
                  <a:pt x="180" y="424"/>
                </a:lnTo>
                <a:lnTo>
                  <a:pt x="172" y="408"/>
                </a:lnTo>
                <a:lnTo>
                  <a:pt x="162" y="388"/>
                </a:lnTo>
                <a:lnTo>
                  <a:pt x="144" y="362"/>
                </a:lnTo>
                <a:lnTo>
                  <a:pt x="120" y="332"/>
                </a:lnTo>
                <a:lnTo>
                  <a:pt x="90" y="296"/>
                </a:lnTo>
                <a:lnTo>
                  <a:pt x="52" y="254"/>
                </a:lnTo>
                <a:lnTo>
                  <a:pt x="52" y="254"/>
                </a:lnTo>
                <a:lnTo>
                  <a:pt x="32" y="232"/>
                </a:lnTo>
                <a:lnTo>
                  <a:pt x="18" y="208"/>
                </a:lnTo>
                <a:lnTo>
                  <a:pt x="8" y="184"/>
                </a:lnTo>
                <a:lnTo>
                  <a:pt x="2" y="162"/>
                </a:lnTo>
                <a:lnTo>
                  <a:pt x="0" y="138"/>
                </a:lnTo>
                <a:lnTo>
                  <a:pt x="0" y="116"/>
                </a:lnTo>
                <a:lnTo>
                  <a:pt x="4" y="94"/>
                </a:lnTo>
                <a:lnTo>
                  <a:pt x="12" y="74"/>
                </a:lnTo>
                <a:lnTo>
                  <a:pt x="22" y="56"/>
                </a:lnTo>
                <a:lnTo>
                  <a:pt x="34" y="40"/>
                </a:lnTo>
                <a:lnTo>
                  <a:pt x="48" y="26"/>
                </a:lnTo>
                <a:lnTo>
                  <a:pt x="66" y="14"/>
                </a:lnTo>
                <a:lnTo>
                  <a:pt x="84" y="6"/>
                </a:lnTo>
                <a:lnTo>
                  <a:pt x="102" y="2"/>
                </a:lnTo>
                <a:lnTo>
                  <a:pt x="124" y="0"/>
                </a:lnTo>
                <a:lnTo>
                  <a:pt x="144" y="4"/>
                </a:lnTo>
                <a:lnTo>
                  <a:pt x="144" y="4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Rectangle 103"/>
          <p:cNvSpPr>
            <a:spLocks noChangeArrowheads="1"/>
          </p:cNvSpPr>
          <p:nvPr/>
        </p:nvSpPr>
        <p:spPr bwMode="auto">
          <a:xfrm>
            <a:off x="3532163" y="10152470"/>
            <a:ext cx="190500" cy="14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ゴシック" pitchFamily="49" charset="-128"/>
                <a:cs typeface="ＭＳ Ｐゴシック" pitchFamily="50" charset="-128"/>
              </a:rPr>
              <a:t>　</a:t>
            </a:r>
            <a:endParaRPr kumimoji="1" 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9" name="Rectangle 123"/>
          <p:cNvSpPr>
            <a:spLocks noChangeArrowheads="1"/>
          </p:cNvSpPr>
          <p:nvPr/>
        </p:nvSpPr>
        <p:spPr bwMode="auto">
          <a:xfrm>
            <a:off x="661988" y="6415539"/>
            <a:ext cx="190500" cy="14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ゴシック" pitchFamily="49" charset="-128"/>
                <a:cs typeface="ＭＳ Ｐゴシック" pitchFamily="50" charset="-128"/>
              </a:rPr>
              <a:t>　</a:t>
            </a:r>
            <a:endParaRPr kumimoji="1" 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0" name="Rectangle 127"/>
          <p:cNvSpPr>
            <a:spLocks noChangeArrowheads="1"/>
          </p:cNvSpPr>
          <p:nvPr/>
        </p:nvSpPr>
        <p:spPr bwMode="auto">
          <a:xfrm>
            <a:off x="4198928" y="6291660"/>
            <a:ext cx="161582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1800" b="1" i="0" u="none" strike="noStrike" cap="none" normalizeH="0" baseline="0" dirty="0" smtClean="0">
                <a:ln>
                  <a:noFill/>
                </a:ln>
                <a:solidFill>
                  <a:srgbClr val="92044C"/>
                </a:solidFill>
                <a:effectLst/>
                <a:latin typeface="ＭＳ ゴシック" pitchFamily="49" charset="-128"/>
                <a:ea typeface="ＭＳ ゴシック" pitchFamily="49" charset="-128"/>
                <a:cs typeface="ＭＳ Ｐゴシック" pitchFamily="50" charset="-128"/>
              </a:rPr>
              <a:t>フラワーギフ</a:t>
            </a:r>
            <a:r>
              <a:rPr kumimoji="1" lang="ja-JP" altLang="en-US" sz="1800" b="1" i="0" u="none" strike="noStrike" cap="none" normalizeH="0" baseline="0" dirty="0" smtClean="0">
                <a:ln>
                  <a:noFill/>
                </a:ln>
                <a:solidFill>
                  <a:srgbClr val="92044C"/>
                </a:solidFill>
                <a:effectLst/>
                <a:latin typeface="ＭＳ ゴシック" pitchFamily="49" charset="-128"/>
                <a:ea typeface="ＭＳ ゴシック" pitchFamily="49" charset="-128"/>
                <a:cs typeface="ＭＳ Ｐゴシック" pitchFamily="50" charset="-128"/>
              </a:rPr>
              <a:t>ト</a:t>
            </a:r>
            <a:endParaRPr kumimoji="1" lang="ja-JP" sz="1800" b="1" i="0" u="none" strike="noStrike" cap="none" normalizeH="0" baseline="0" dirty="0" smtClean="0">
              <a:ln>
                <a:noFill/>
              </a:ln>
              <a:solidFill>
                <a:srgbClr val="92044C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1" name="Rectangle 128"/>
          <p:cNvSpPr>
            <a:spLocks noChangeArrowheads="1"/>
          </p:cNvSpPr>
          <p:nvPr/>
        </p:nvSpPr>
        <p:spPr bwMode="auto">
          <a:xfrm>
            <a:off x="5548303" y="6291660"/>
            <a:ext cx="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2" name="Rectangle 130"/>
          <p:cNvSpPr>
            <a:spLocks noChangeArrowheads="1"/>
          </p:cNvSpPr>
          <p:nvPr/>
        </p:nvSpPr>
        <p:spPr bwMode="auto">
          <a:xfrm>
            <a:off x="4208453" y="6558360"/>
            <a:ext cx="2095500" cy="14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ゴシック" pitchFamily="49" charset="-128"/>
                <a:cs typeface="ＭＳ Ｐゴシック" pitchFamily="50" charset="-128"/>
              </a:rPr>
              <a:t>○○○○○○○○○○○○○○○○</a:t>
            </a:r>
            <a:endParaRPr kumimoji="1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3" name="Rectangle 131"/>
          <p:cNvSpPr>
            <a:spLocks noChangeArrowheads="1"/>
          </p:cNvSpPr>
          <p:nvPr/>
        </p:nvSpPr>
        <p:spPr bwMode="auto">
          <a:xfrm>
            <a:off x="4208453" y="6698060"/>
            <a:ext cx="2095500" cy="14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ゴシック" pitchFamily="49" charset="-128"/>
                <a:cs typeface="ＭＳ Ｐゴシック" pitchFamily="50" charset="-128"/>
              </a:rPr>
              <a:t>○○○○○○○○○○○○○○○○</a:t>
            </a:r>
            <a:endParaRPr kumimoji="1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4" name="Rectangle 133"/>
          <p:cNvSpPr>
            <a:spLocks noChangeArrowheads="1"/>
          </p:cNvSpPr>
          <p:nvPr/>
        </p:nvSpPr>
        <p:spPr bwMode="auto">
          <a:xfrm>
            <a:off x="6376978" y="6301192"/>
            <a:ext cx="45720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1800" b="0" i="0" u="none" strike="noStrike" cap="none" normalizeH="0" baseline="0" smtClean="0">
                <a:ln>
                  <a:noFill/>
                </a:ln>
                <a:solidFill>
                  <a:srgbClr val="E60012"/>
                </a:solidFill>
                <a:effectLst/>
                <a:latin typeface="ＭＳ ゴシック" pitchFamily="49" charset="-128"/>
                <a:ea typeface="ＭＳ ゴシック" pitchFamily="49" charset="-128"/>
                <a:cs typeface="ＭＳ Ｐゴシック" pitchFamily="50" charset="-128"/>
              </a:rPr>
              <a:t>300</a:t>
            </a:r>
            <a:endParaRPr kumimoji="1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5" name="Rectangle 134"/>
          <p:cNvSpPr>
            <a:spLocks noChangeArrowheads="1"/>
          </p:cNvSpPr>
          <p:nvPr/>
        </p:nvSpPr>
        <p:spPr bwMode="auto">
          <a:xfrm>
            <a:off x="6716703" y="6301192"/>
            <a:ext cx="22860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1800" b="0" i="0" u="none" strike="noStrike" cap="none" normalizeH="0" baseline="0" smtClean="0">
                <a:ln>
                  <a:noFill/>
                </a:ln>
                <a:solidFill>
                  <a:srgbClr val="E60012"/>
                </a:solidFill>
                <a:effectLst/>
                <a:latin typeface="ＭＳ ゴシック" pitchFamily="49" charset="-128"/>
                <a:ea typeface="ＭＳ ゴシック" pitchFamily="49" charset="-128"/>
                <a:cs typeface="ＭＳ Ｐゴシック" pitchFamily="50" charset="-128"/>
              </a:rPr>
              <a:t>0</a:t>
            </a:r>
            <a:endParaRPr kumimoji="1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16" name="Rectangle 135"/>
          <p:cNvSpPr>
            <a:spLocks noChangeArrowheads="1"/>
          </p:cNvSpPr>
          <p:nvPr/>
        </p:nvSpPr>
        <p:spPr bwMode="auto">
          <a:xfrm>
            <a:off x="6884978" y="6301192"/>
            <a:ext cx="34290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1800" b="0" i="0" u="none" strike="noStrike" cap="none" normalizeH="0" baseline="0" dirty="0" smtClean="0">
                <a:ln>
                  <a:noFill/>
                </a:ln>
                <a:solidFill>
                  <a:srgbClr val="E60012"/>
                </a:solidFill>
                <a:effectLst/>
                <a:latin typeface="ＭＳ ゴシック" pitchFamily="49" charset="-128"/>
                <a:ea typeface="ＭＳ ゴシック" pitchFamily="49" charset="-128"/>
                <a:cs typeface="ＭＳ Ｐゴシック" pitchFamily="50" charset="-128"/>
              </a:rPr>
              <a:t>円</a:t>
            </a:r>
            <a:endParaRPr kumimoji="1" 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grpSp>
        <p:nvGrpSpPr>
          <p:cNvPr id="17" name="図形グループ 16"/>
          <p:cNvGrpSpPr/>
          <p:nvPr/>
        </p:nvGrpSpPr>
        <p:grpSpPr>
          <a:xfrm>
            <a:off x="618001" y="8331116"/>
            <a:ext cx="3194785" cy="1733268"/>
            <a:chOff x="3810432" y="9339729"/>
            <a:chExt cx="3194785" cy="1505440"/>
          </a:xfrm>
        </p:grpSpPr>
        <p:sp>
          <p:nvSpPr>
            <p:cNvPr id="18" name="Rectangle 136"/>
            <p:cNvSpPr>
              <a:spLocks noChangeArrowheads="1"/>
            </p:cNvSpPr>
            <p:nvPr/>
          </p:nvSpPr>
          <p:spPr bwMode="auto">
            <a:xfrm>
              <a:off x="3810432" y="9339729"/>
              <a:ext cx="3194785" cy="3207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b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sz="2400" b="1" i="0" u="none" strike="noStrike" cap="none" normalizeH="0" baseline="0" dirty="0" smtClean="0">
                  <a:ln>
                    <a:noFill/>
                  </a:ln>
                  <a:solidFill>
                    <a:schemeClr val="accent5"/>
                  </a:solidFill>
                  <a:effectLst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アスクルギフト</a:t>
              </a:r>
              <a:r>
                <a:rPr kumimoji="1" lang="ja-JP" altLang="ja-JP" sz="2400" b="1" i="0" u="none" strike="noStrike" cap="none" normalizeH="0" baseline="0" dirty="0" smtClean="0">
                  <a:ln>
                    <a:noFill/>
                  </a:ln>
                  <a:solidFill>
                    <a:schemeClr val="accent5"/>
                  </a:solidFill>
                  <a:effectLst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SHOP</a:t>
              </a:r>
              <a:endParaRPr kumimoji="1" lang="ja-JP" altLang="ja-JP" sz="1600" b="1" i="0" u="none" strike="noStrike" cap="none" normalizeH="0" baseline="0" dirty="0" smtClean="0">
                <a:ln>
                  <a:noFill/>
                </a:ln>
                <a:solidFill>
                  <a:schemeClr val="accent5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9" name="Rectangle 137"/>
            <p:cNvSpPr>
              <a:spLocks noChangeArrowheads="1"/>
            </p:cNvSpPr>
            <p:nvPr/>
          </p:nvSpPr>
          <p:spPr bwMode="auto">
            <a:xfrm>
              <a:off x="4176718" y="9730239"/>
              <a:ext cx="2462213" cy="3207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2400" b="1" i="0" u="none" strike="noStrike" cap="none" normalizeH="0" baseline="0" dirty="0" smtClean="0">
                  <a:ln>
                    <a:noFill/>
                  </a:ln>
                  <a:solidFill>
                    <a:schemeClr val="accent1"/>
                  </a:solidFill>
                  <a:effectLst/>
                  <a:latin typeface="ＭＳ ゴシック" pitchFamily="49" charset="-128"/>
                  <a:ea typeface="ＭＳ ゴシック" pitchFamily="49" charset="-128"/>
                  <a:cs typeface="ＭＳ Ｐゴシック" pitchFamily="50" charset="-128"/>
                </a:rPr>
                <a:t>TEL:</a:t>
              </a:r>
              <a:r>
                <a:rPr kumimoji="1" lang="ja-JP" altLang="ja-JP" sz="2400" b="1" i="0" u="none" strike="noStrike" cap="none" normalizeH="0" baseline="0" dirty="0" smtClean="0">
                  <a:ln>
                    <a:noFill/>
                  </a:ln>
                  <a:solidFill>
                    <a:schemeClr val="accent1"/>
                  </a:solidFill>
                  <a:effectLst/>
                  <a:latin typeface="ＭＳ ゴシック" pitchFamily="49" charset="-128"/>
                  <a:ea typeface="ＭＳ ゴシック" pitchFamily="49" charset="-128"/>
                  <a:cs typeface="ＭＳ Ｐゴシック" pitchFamily="50" charset="-128"/>
                </a:rPr>
                <a:t>03-1234-1111</a:t>
              </a:r>
              <a:endParaRPr kumimoji="1" lang="ja-JP" altLang="ja-JP" sz="2000" b="1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20" name="Rectangle 138"/>
            <p:cNvSpPr>
              <a:spLocks noChangeArrowheads="1"/>
            </p:cNvSpPr>
            <p:nvPr/>
          </p:nvSpPr>
          <p:spPr bwMode="auto">
            <a:xfrm>
              <a:off x="4176718" y="10044564"/>
              <a:ext cx="2462213" cy="3207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en-US" altLang="ja-JP" sz="2400" b="1" i="0" u="none" strike="noStrike" cap="none" normalizeH="0" baseline="0" dirty="0" smtClean="0">
                  <a:ln>
                    <a:noFill/>
                  </a:ln>
                  <a:solidFill>
                    <a:schemeClr val="accent1"/>
                  </a:solidFill>
                  <a:effectLst/>
                  <a:latin typeface="ＭＳ ゴシック" pitchFamily="49" charset="-128"/>
                  <a:ea typeface="ＭＳ ゴシック" pitchFamily="49" charset="-128"/>
                  <a:cs typeface="ＭＳ Ｐゴシック" pitchFamily="50" charset="-128"/>
                </a:rPr>
                <a:t>FAX:</a:t>
              </a:r>
              <a:r>
                <a:rPr kumimoji="1" lang="ja-JP" altLang="ja-JP" sz="2400" b="1" i="0" u="none" strike="noStrike" cap="none" normalizeH="0" baseline="0" dirty="0" smtClean="0">
                  <a:ln>
                    <a:noFill/>
                  </a:ln>
                  <a:solidFill>
                    <a:schemeClr val="accent1"/>
                  </a:solidFill>
                  <a:effectLst/>
                  <a:latin typeface="ＭＳ ゴシック" pitchFamily="49" charset="-128"/>
                  <a:ea typeface="ＭＳ ゴシック" pitchFamily="49" charset="-128"/>
                  <a:cs typeface="ＭＳ Ｐゴシック" pitchFamily="50" charset="-128"/>
                </a:rPr>
                <a:t>03-1234-1112</a:t>
              </a:r>
              <a:endParaRPr kumimoji="1" lang="ja-JP" altLang="ja-JP" sz="2000" b="1" i="0" u="none" strike="noStrike" cap="none" normalizeH="0" baseline="0" dirty="0" smtClean="0">
                <a:ln>
                  <a:noFill/>
                </a:ln>
                <a:solidFill>
                  <a:schemeClr val="accent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21" name="Rectangle 139"/>
            <p:cNvSpPr>
              <a:spLocks noChangeArrowheads="1"/>
            </p:cNvSpPr>
            <p:nvPr/>
          </p:nvSpPr>
          <p:spPr bwMode="auto">
            <a:xfrm>
              <a:off x="4099774" y="10485063"/>
              <a:ext cx="2616101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ＭＳ ゴシック" pitchFamily="49" charset="-128"/>
                  <a:ea typeface="ＭＳ ゴシック" pitchFamily="49" charset="-128"/>
                  <a:cs typeface="ＭＳ Ｐゴシック" pitchFamily="50" charset="-128"/>
                </a:rPr>
                <a:t>〒135-0061 </a:t>
              </a:r>
              <a:r>
                <a:rPr kumimoji="1" lang="ja-JP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ＭＳ ゴシック" pitchFamily="49" charset="-128"/>
                  <a:ea typeface="ＭＳ ゴシック" pitchFamily="49" charset="-128"/>
                  <a:cs typeface="ＭＳ Ｐゴシック" pitchFamily="50" charset="-128"/>
                </a:rPr>
                <a:t>東京都江東区豊洲</a:t>
              </a:r>
              <a:r>
                <a:rPr kumimoji="1" lang="ja-JP" altLang="ja-JP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ＭＳ ゴシック" pitchFamily="49" charset="-128"/>
                  <a:ea typeface="ＭＳ ゴシック" pitchFamily="49" charset="-128"/>
                  <a:cs typeface="ＭＳ Ｐゴシック" pitchFamily="50" charset="-128"/>
                </a:rPr>
                <a:t>3</a:t>
              </a:r>
              <a:r>
                <a:rPr kumimoji="1" lang="ja-JP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ＭＳ ゴシック" pitchFamily="49" charset="-128"/>
                  <a:ea typeface="ＭＳ ゴシック" pitchFamily="49" charset="-128"/>
                  <a:cs typeface="ＭＳ Ｐゴシック" pitchFamily="50" charset="-128"/>
                </a:rPr>
                <a:t>－</a:t>
              </a:r>
              <a:r>
                <a:rPr kumimoji="1" lang="ja-JP" altLang="ja-JP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ＭＳ ゴシック" pitchFamily="49" charset="-128"/>
                  <a:ea typeface="ＭＳ ゴシック" pitchFamily="49" charset="-128"/>
                  <a:cs typeface="ＭＳ Ｐゴシック" pitchFamily="50" charset="-128"/>
                </a:rPr>
                <a:t>2</a:t>
              </a:r>
              <a:r>
                <a:rPr kumimoji="1" lang="ja-JP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ＭＳ ゴシック" pitchFamily="49" charset="-128"/>
                  <a:ea typeface="ＭＳ ゴシック" pitchFamily="49" charset="-128"/>
                  <a:cs typeface="ＭＳ Ｐゴシック" pitchFamily="50" charset="-128"/>
                </a:rPr>
                <a:t>－</a:t>
              </a:r>
              <a:r>
                <a:rPr kumimoji="1" lang="ja-JP" altLang="ja-JP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ＭＳ ゴシック" pitchFamily="49" charset="-128"/>
                  <a:ea typeface="ＭＳ ゴシック" pitchFamily="49" charset="-128"/>
                  <a:cs typeface="ＭＳ Ｐゴシック" pitchFamily="50" charset="-128"/>
                </a:rPr>
                <a:t>3</a:t>
              </a:r>
              <a:endParaRPr kumimoji="1" lang="ja-JP" altLang="ja-JP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  <p:sp>
          <p:nvSpPr>
            <p:cNvPr id="22" name="Rectangle 140"/>
            <p:cNvSpPr>
              <a:spLocks noChangeArrowheads="1"/>
            </p:cNvSpPr>
            <p:nvPr/>
          </p:nvSpPr>
          <p:spPr bwMode="auto">
            <a:xfrm>
              <a:off x="4561439" y="10660503"/>
              <a:ext cx="1692771" cy="1846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ja-JP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ＭＳ ゴシック" pitchFamily="49" charset="-128"/>
                  <a:ea typeface="ＭＳ ゴシック" pitchFamily="49" charset="-128"/>
                  <a:cs typeface="ＭＳ Ｐゴシック" pitchFamily="50" charset="-128"/>
                </a:rPr>
                <a:t>http://www.askult.com/</a:t>
              </a:r>
              <a:endParaRPr kumimoji="1" lang="ja-JP" altLang="ja-JP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Ｐゴシック" pitchFamily="50" charset="-128"/>
                <a:cs typeface="ＭＳ Ｐゴシック" pitchFamily="50" charset="-128"/>
              </a:endParaRPr>
            </a:p>
          </p:txBody>
        </p:sp>
      </p:grpSp>
      <p:sp>
        <p:nvSpPr>
          <p:cNvPr id="23" name="テキスト ボックス 22"/>
          <p:cNvSpPr txBox="1"/>
          <p:nvPr/>
        </p:nvSpPr>
        <p:spPr>
          <a:xfrm>
            <a:off x="492175" y="603083"/>
            <a:ext cx="6811071" cy="1954468"/>
          </a:xfrm>
          <a:prstGeom prst="rect">
            <a:avLst/>
          </a:prstGeom>
          <a:noFill/>
          <a:ln>
            <a:noFill/>
          </a:ln>
        </p:spPr>
        <p:txBody>
          <a:bodyPr wrap="square" lIns="106768" tIns="53383" rIns="106768" bIns="53383" rtlCol="0">
            <a:spAutoFit/>
          </a:bodyPr>
          <a:lstStyle/>
          <a:p>
            <a:r>
              <a:rPr lang="ja-JP" altLang="en-US" sz="6000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HGP創英角ｺﾞｼｯｸUB"/>
                <a:ea typeface="HGP創英角ｺﾞｼｯｸUB"/>
                <a:cs typeface="HGP創英角ｺﾞｼｯｸUB"/>
              </a:rPr>
              <a:t>ホワイトデー</a:t>
            </a:r>
            <a:endParaRPr lang="en-US" altLang="ja-JP" sz="6000" dirty="0" smtClean="0"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  <a:latin typeface="HGP創英角ｺﾞｼｯｸUB"/>
              <a:ea typeface="HGP創英角ｺﾞｼｯｸUB"/>
              <a:cs typeface="HGP創英角ｺﾞｼｯｸUB"/>
            </a:endParaRPr>
          </a:p>
          <a:p>
            <a:r>
              <a:rPr lang="ja-JP" altLang="en-US" sz="6000" dirty="0" smtClean="0"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HGP創英角ｺﾞｼｯｸUB"/>
                <a:ea typeface="HGP創英角ｺﾞｼｯｸUB"/>
                <a:cs typeface="HGP創英角ｺﾞｼｯｸUB"/>
              </a:rPr>
              <a:t>プレゼント特集</a:t>
            </a:r>
            <a:endParaRPr lang="en-US" altLang="ja-JP" sz="6000" dirty="0"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  <a:latin typeface="HGP創英角ｺﾞｼｯｸUB"/>
              <a:ea typeface="HGP創英角ｺﾞｼｯｸUB"/>
              <a:cs typeface="HGP創英角ｺﾞｼｯｸUB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623631" y="2495115"/>
            <a:ext cx="326613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dirty="0" smtClean="0">
                <a:latin typeface="ＭＳ 明朝"/>
                <a:ea typeface="ＭＳ 明朝"/>
                <a:cs typeface="ＭＳ 明朝"/>
              </a:rPr>
              <a:t>無料ラッピング実施中！</a:t>
            </a:r>
            <a:endParaRPr lang="en-US" altLang="ja-JP" sz="2000" dirty="0" smtClean="0">
              <a:latin typeface="ＭＳ 明朝"/>
              <a:ea typeface="ＭＳ 明朝"/>
              <a:cs typeface="ＭＳ 明朝"/>
            </a:endParaRPr>
          </a:p>
          <a:p>
            <a:r>
              <a:rPr lang="ja-JP" altLang="en-US" sz="2000" dirty="0" smtClean="0">
                <a:latin typeface="ＭＳ 明朝"/>
                <a:ea typeface="ＭＳ 明朝"/>
                <a:cs typeface="ＭＳ 明朝"/>
              </a:rPr>
              <a:t>組合せプレゼントも充実</a:t>
            </a:r>
            <a:r>
              <a:rPr lang="en-US" altLang="ja-JP" sz="2000" dirty="0" smtClean="0">
                <a:latin typeface="ＭＳ 明朝"/>
                <a:ea typeface="ＭＳ 明朝"/>
                <a:cs typeface="ＭＳ 明朝"/>
              </a:rPr>
              <a:t>☆</a:t>
            </a:r>
          </a:p>
          <a:p>
            <a:r>
              <a:rPr lang="ja-JP" altLang="en-US" sz="2000" dirty="0" smtClean="0">
                <a:latin typeface="ＭＳ 明朝"/>
                <a:ea typeface="ＭＳ 明朝"/>
                <a:cs typeface="ＭＳ 明朝"/>
              </a:rPr>
              <a:t>ご予算に合うプレゼントをご提案いたします。</a:t>
            </a:r>
            <a:endParaRPr lang="en-US" altLang="ja-JP" sz="2000" dirty="0" smtClean="0">
              <a:latin typeface="ＭＳ 明朝"/>
              <a:ea typeface="ＭＳ 明朝"/>
              <a:cs typeface="ＭＳ 明朝"/>
            </a:endParaRPr>
          </a:p>
          <a:p>
            <a:r>
              <a:rPr lang="ja-JP" altLang="en-US" sz="2000" dirty="0" smtClean="0">
                <a:latin typeface="ＭＳ 明朝"/>
                <a:ea typeface="ＭＳ 明朝"/>
                <a:cs typeface="ＭＳ 明朝"/>
              </a:rPr>
              <a:t>お気軽にお声がけください。</a:t>
            </a:r>
            <a:endParaRPr lang="ja-JP" altLang="en-US" sz="1600" dirty="0" smtClean="0">
              <a:latin typeface="ＭＳ 明朝"/>
              <a:ea typeface="ＭＳ 明朝"/>
              <a:cs typeface="ＭＳ 明朝"/>
            </a:endParaRPr>
          </a:p>
        </p:txBody>
      </p:sp>
      <p:sp>
        <p:nvSpPr>
          <p:cNvPr id="26" name="Rectangle 118"/>
          <p:cNvSpPr>
            <a:spLocks noChangeArrowheads="1"/>
          </p:cNvSpPr>
          <p:nvPr/>
        </p:nvSpPr>
        <p:spPr bwMode="auto">
          <a:xfrm>
            <a:off x="4205653" y="9742796"/>
            <a:ext cx="184665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800" b="1" i="0" u="none" strike="noStrike" cap="none" normalizeH="0" baseline="0" dirty="0" smtClean="0">
                <a:ln>
                  <a:noFill/>
                </a:ln>
                <a:solidFill>
                  <a:srgbClr val="92044C"/>
                </a:solidFill>
                <a:effectLst/>
                <a:latin typeface="ＭＳ ゴシック" pitchFamily="49" charset="-128"/>
                <a:ea typeface="ＭＳ ゴシック" pitchFamily="49" charset="-128"/>
                <a:cs typeface="ＭＳ Ｐゴシック" pitchFamily="50" charset="-128"/>
              </a:rPr>
              <a:t>焼き菓子アソート</a:t>
            </a:r>
            <a:endParaRPr kumimoji="1" lang="ja-JP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27" name="Rectangle 121"/>
          <p:cNvSpPr>
            <a:spLocks noChangeArrowheads="1"/>
          </p:cNvSpPr>
          <p:nvPr/>
        </p:nvSpPr>
        <p:spPr bwMode="auto">
          <a:xfrm>
            <a:off x="4218353" y="10009496"/>
            <a:ext cx="2095500" cy="14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ゴシック" pitchFamily="49" charset="-128"/>
                <a:cs typeface="ＭＳ Ｐゴシック" pitchFamily="50" charset="-128"/>
              </a:rPr>
              <a:t>○○○○○○○○○○○○○○○○</a:t>
            </a:r>
            <a:endParaRPr kumimoji="1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28" name="Rectangle 122"/>
          <p:cNvSpPr>
            <a:spLocks noChangeArrowheads="1"/>
          </p:cNvSpPr>
          <p:nvPr/>
        </p:nvSpPr>
        <p:spPr bwMode="auto">
          <a:xfrm>
            <a:off x="4218353" y="10149196"/>
            <a:ext cx="2095500" cy="14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ゴシック" pitchFamily="49" charset="-128"/>
                <a:cs typeface="ＭＳ Ｐゴシック" pitchFamily="50" charset="-128"/>
              </a:rPr>
              <a:t>○○○○○○○○○○○○○○○○</a:t>
            </a:r>
            <a:endParaRPr kumimoji="1" lang="ja-JP" alt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29" name="Rectangle 124"/>
          <p:cNvSpPr>
            <a:spLocks noChangeArrowheads="1"/>
          </p:cNvSpPr>
          <p:nvPr/>
        </p:nvSpPr>
        <p:spPr bwMode="auto">
          <a:xfrm>
            <a:off x="6386878" y="9749154"/>
            <a:ext cx="46166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800" b="0" i="0" u="none" strike="noStrike" cap="none" normalizeH="0" baseline="0" dirty="0" smtClean="0">
                <a:ln>
                  <a:noFill/>
                </a:ln>
                <a:solidFill>
                  <a:srgbClr val="E60012"/>
                </a:solidFill>
                <a:effectLst/>
                <a:latin typeface="ＭＳ ゴシック" pitchFamily="49" charset="-128"/>
                <a:ea typeface="ＭＳ ゴシック" pitchFamily="49" charset="-128"/>
                <a:cs typeface="ＭＳ Ｐゴシック" pitchFamily="50" charset="-128"/>
              </a:rPr>
              <a:t>1</a:t>
            </a:r>
            <a:r>
              <a:rPr lang="en-US" altLang="ja-JP" sz="1800" dirty="0" smtClean="0">
                <a:solidFill>
                  <a:srgbClr val="E60012"/>
                </a:solidFill>
                <a:latin typeface="ＭＳ ゴシック" pitchFamily="49" charset="-128"/>
                <a:ea typeface="ＭＳ ゴシック" pitchFamily="49" charset="-128"/>
                <a:cs typeface="ＭＳ Ｐゴシック" pitchFamily="50" charset="-128"/>
              </a:rPr>
              <a:t>50</a:t>
            </a:r>
            <a:r>
              <a: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rgbClr val="E60012"/>
                </a:solidFill>
                <a:effectLst/>
                <a:latin typeface="ＭＳ ゴシック" pitchFamily="49" charset="-128"/>
                <a:ea typeface="ＭＳ ゴシック" pitchFamily="49" charset="-128"/>
                <a:cs typeface="ＭＳ Ｐゴシック" pitchFamily="50" charset="-128"/>
              </a:rPr>
              <a:t>0</a:t>
            </a:r>
            <a:endParaRPr kumimoji="1" lang="ja-JP" alt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30" name="Rectangle 125"/>
          <p:cNvSpPr>
            <a:spLocks noChangeArrowheads="1"/>
          </p:cNvSpPr>
          <p:nvPr/>
        </p:nvSpPr>
        <p:spPr bwMode="auto">
          <a:xfrm>
            <a:off x="6723428" y="9955521"/>
            <a:ext cx="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31" name="Rectangle 126"/>
          <p:cNvSpPr>
            <a:spLocks noChangeArrowheads="1"/>
          </p:cNvSpPr>
          <p:nvPr/>
        </p:nvSpPr>
        <p:spPr bwMode="auto">
          <a:xfrm>
            <a:off x="6891703" y="9749154"/>
            <a:ext cx="34290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1800" b="0" i="0" u="none" strike="noStrike" cap="none" normalizeH="0" baseline="0" dirty="0" smtClean="0">
                <a:ln>
                  <a:noFill/>
                </a:ln>
                <a:solidFill>
                  <a:srgbClr val="E60012"/>
                </a:solidFill>
                <a:effectLst/>
                <a:latin typeface="ＭＳ ゴシック" pitchFamily="49" charset="-128"/>
                <a:ea typeface="ＭＳ ゴシック" pitchFamily="49" charset="-128"/>
                <a:cs typeface="ＭＳ Ｐゴシック" pitchFamily="50" charset="-128"/>
              </a:rPr>
              <a:t>円</a:t>
            </a:r>
            <a:endParaRPr kumimoji="1" 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33" name="Freeform 96"/>
          <p:cNvSpPr>
            <a:spLocks/>
          </p:cNvSpPr>
          <p:nvPr/>
        </p:nvSpPr>
        <p:spPr bwMode="auto">
          <a:xfrm>
            <a:off x="3071452" y="7291879"/>
            <a:ext cx="831850" cy="692150"/>
          </a:xfrm>
          <a:custGeom>
            <a:avLst/>
            <a:gdLst/>
            <a:ahLst/>
            <a:cxnLst>
              <a:cxn ang="0">
                <a:pos x="146" y="4"/>
              </a:cxn>
              <a:cxn ang="0">
                <a:pos x="184" y="16"/>
              </a:cxn>
              <a:cxn ang="0">
                <a:pos x="214" y="36"/>
              </a:cxn>
              <a:cxn ang="0">
                <a:pos x="236" y="60"/>
              </a:cxn>
              <a:cxn ang="0">
                <a:pos x="250" y="84"/>
              </a:cxn>
              <a:cxn ang="0">
                <a:pos x="266" y="126"/>
              </a:cxn>
              <a:cxn ang="0">
                <a:pos x="268" y="144"/>
              </a:cxn>
              <a:cxn ang="0">
                <a:pos x="294" y="116"/>
              </a:cxn>
              <a:cxn ang="0">
                <a:pos x="326" y="94"/>
              </a:cxn>
              <a:cxn ang="0">
                <a:pos x="354" y="84"/>
              </a:cxn>
              <a:cxn ang="0">
                <a:pos x="388" y="78"/>
              </a:cxn>
              <a:cxn ang="0">
                <a:pos x="426" y="82"/>
              </a:cxn>
              <a:cxn ang="0">
                <a:pos x="446" y="86"/>
              </a:cxn>
              <a:cxn ang="0">
                <a:pos x="482" y="106"/>
              </a:cxn>
              <a:cxn ang="0">
                <a:pos x="508" y="138"/>
              </a:cxn>
              <a:cxn ang="0">
                <a:pos x="522" y="176"/>
              </a:cxn>
              <a:cxn ang="0">
                <a:pos x="522" y="216"/>
              </a:cxn>
              <a:cxn ang="0">
                <a:pos x="512" y="258"/>
              </a:cxn>
              <a:cxn ang="0">
                <a:pos x="486" y="296"/>
              </a:cxn>
              <a:cxn ang="0">
                <a:pos x="448" y="328"/>
              </a:cxn>
              <a:cxn ang="0">
                <a:pos x="396" y="350"/>
              </a:cxn>
              <a:cxn ang="0">
                <a:pos x="342" y="364"/>
              </a:cxn>
              <a:cxn ang="0">
                <a:pos x="260" y="394"/>
              </a:cxn>
              <a:cxn ang="0">
                <a:pos x="210" y="418"/>
              </a:cxn>
              <a:cxn ang="0">
                <a:pos x="186" y="436"/>
              </a:cxn>
              <a:cxn ang="0">
                <a:pos x="180" y="424"/>
              </a:cxn>
              <a:cxn ang="0">
                <a:pos x="162" y="388"/>
              </a:cxn>
              <a:cxn ang="0">
                <a:pos x="122" y="332"/>
              </a:cxn>
              <a:cxn ang="0">
                <a:pos x="52" y="254"/>
              </a:cxn>
              <a:cxn ang="0">
                <a:pos x="34" y="232"/>
              </a:cxn>
              <a:cxn ang="0">
                <a:pos x="8" y="184"/>
              </a:cxn>
              <a:cxn ang="0">
                <a:pos x="0" y="138"/>
              </a:cxn>
              <a:cxn ang="0">
                <a:pos x="6" y="94"/>
              </a:cxn>
              <a:cxn ang="0">
                <a:pos x="22" y="56"/>
              </a:cxn>
              <a:cxn ang="0">
                <a:pos x="50" y="26"/>
              </a:cxn>
              <a:cxn ang="0">
                <a:pos x="84" y="6"/>
              </a:cxn>
              <a:cxn ang="0">
                <a:pos x="124" y="0"/>
              </a:cxn>
              <a:cxn ang="0">
                <a:pos x="146" y="4"/>
              </a:cxn>
            </a:cxnLst>
            <a:rect l="0" t="0" r="r" b="b"/>
            <a:pathLst>
              <a:path w="524" h="436">
                <a:moveTo>
                  <a:pt x="146" y="4"/>
                </a:moveTo>
                <a:lnTo>
                  <a:pt x="146" y="4"/>
                </a:lnTo>
                <a:lnTo>
                  <a:pt x="166" y="10"/>
                </a:lnTo>
                <a:lnTo>
                  <a:pt x="184" y="16"/>
                </a:lnTo>
                <a:lnTo>
                  <a:pt x="200" y="26"/>
                </a:lnTo>
                <a:lnTo>
                  <a:pt x="214" y="36"/>
                </a:lnTo>
                <a:lnTo>
                  <a:pt x="226" y="48"/>
                </a:lnTo>
                <a:lnTo>
                  <a:pt x="236" y="60"/>
                </a:lnTo>
                <a:lnTo>
                  <a:pt x="244" y="72"/>
                </a:lnTo>
                <a:lnTo>
                  <a:pt x="250" y="84"/>
                </a:lnTo>
                <a:lnTo>
                  <a:pt x="260" y="106"/>
                </a:lnTo>
                <a:lnTo>
                  <a:pt x="266" y="126"/>
                </a:lnTo>
                <a:lnTo>
                  <a:pt x="268" y="144"/>
                </a:lnTo>
                <a:lnTo>
                  <a:pt x="268" y="144"/>
                </a:lnTo>
                <a:lnTo>
                  <a:pt x="280" y="130"/>
                </a:lnTo>
                <a:lnTo>
                  <a:pt x="294" y="116"/>
                </a:lnTo>
                <a:lnTo>
                  <a:pt x="314" y="100"/>
                </a:lnTo>
                <a:lnTo>
                  <a:pt x="326" y="94"/>
                </a:lnTo>
                <a:lnTo>
                  <a:pt x="340" y="88"/>
                </a:lnTo>
                <a:lnTo>
                  <a:pt x="354" y="84"/>
                </a:lnTo>
                <a:lnTo>
                  <a:pt x="370" y="80"/>
                </a:lnTo>
                <a:lnTo>
                  <a:pt x="388" y="78"/>
                </a:lnTo>
                <a:lnTo>
                  <a:pt x="406" y="78"/>
                </a:lnTo>
                <a:lnTo>
                  <a:pt x="426" y="82"/>
                </a:lnTo>
                <a:lnTo>
                  <a:pt x="446" y="86"/>
                </a:lnTo>
                <a:lnTo>
                  <a:pt x="446" y="86"/>
                </a:lnTo>
                <a:lnTo>
                  <a:pt x="466" y="96"/>
                </a:lnTo>
                <a:lnTo>
                  <a:pt x="482" y="106"/>
                </a:lnTo>
                <a:lnTo>
                  <a:pt x="496" y="122"/>
                </a:lnTo>
                <a:lnTo>
                  <a:pt x="508" y="138"/>
                </a:lnTo>
                <a:lnTo>
                  <a:pt x="516" y="156"/>
                </a:lnTo>
                <a:lnTo>
                  <a:pt x="522" y="176"/>
                </a:lnTo>
                <a:lnTo>
                  <a:pt x="524" y="196"/>
                </a:lnTo>
                <a:lnTo>
                  <a:pt x="522" y="216"/>
                </a:lnTo>
                <a:lnTo>
                  <a:pt x="518" y="238"/>
                </a:lnTo>
                <a:lnTo>
                  <a:pt x="512" y="258"/>
                </a:lnTo>
                <a:lnTo>
                  <a:pt x="500" y="278"/>
                </a:lnTo>
                <a:lnTo>
                  <a:pt x="486" y="296"/>
                </a:lnTo>
                <a:lnTo>
                  <a:pt x="470" y="312"/>
                </a:lnTo>
                <a:lnTo>
                  <a:pt x="448" y="328"/>
                </a:lnTo>
                <a:lnTo>
                  <a:pt x="424" y="340"/>
                </a:lnTo>
                <a:lnTo>
                  <a:pt x="396" y="350"/>
                </a:lnTo>
                <a:lnTo>
                  <a:pt x="396" y="350"/>
                </a:lnTo>
                <a:lnTo>
                  <a:pt x="342" y="364"/>
                </a:lnTo>
                <a:lnTo>
                  <a:pt x="296" y="380"/>
                </a:lnTo>
                <a:lnTo>
                  <a:pt x="260" y="394"/>
                </a:lnTo>
                <a:lnTo>
                  <a:pt x="232" y="408"/>
                </a:lnTo>
                <a:lnTo>
                  <a:pt x="210" y="418"/>
                </a:lnTo>
                <a:lnTo>
                  <a:pt x="196" y="428"/>
                </a:lnTo>
                <a:lnTo>
                  <a:pt x="186" y="436"/>
                </a:lnTo>
                <a:lnTo>
                  <a:pt x="186" y="436"/>
                </a:lnTo>
                <a:lnTo>
                  <a:pt x="180" y="424"/>
                </a:lnTo>
                <a:lnTo>
                  <a:pt x="174" y="408"/>
                </a:lnTo>
                <a:lnTo>
                  <a:pt x="162" y="388"/>
                </a:lnTo>
                <a:lnTo>
                  <a:pt x="144" y="362"/>
                </a:lnTo>
                <a:lnTo>
                  <a:pt x="122" y="332"/>
                </a:lnTo>
                <a:lnTo>
                  <a:pt x="92" y="296"/>
                </a:lnTo>
                <a:lnTo>
                  <a:pt x="52" y="254"/>
                </a:lnTo>
                <a:lnTo>
                  <a:pt x="52" y="254"/>
                </a:lnTo>
                <a:lnTo>
                  <a:pt x="34" y="232"/>
                </a:lnTo>
                <a:lnTo>
                  <a:pt x="18" y="208"/>
                </a:lnTo>
                <a:lnTo>
                  <a:pt x="8" y="184"/>
                </a:lnTo>
                <a:lnTo>
                  <a:pt x="2" y="162"/>
                </a:lnTo>
                <a:lnTo>
                  <a:pt x="0" y="138"/>
                </a:lnTo>
                <a:lnTo>
                  <a:pt x="2" y="116"/>
                </a:lnTo>
                <a:lnTo>
                  <a:pt x="6" y="94"/>
                </a:lnTo>
                <a:lnTo>
                  <a:pt x="12" y="74"/>
                </a:lnTo>
                <a:lnTo>
                  <a:pt x="22" y="56"/>
                </a:lnTo>
                <a:lnTo>
                  <a:pt x="34" y="40"/>
                </a:lnTo>
                <a:lnTo>
                  <a:pt x="50" y="26"/>
                </a:lnTo>
                <a:lnTo>
                  <a:pt x="66" y="14"/>
                </a:lnTo>
                <a:lnTo>
                  <a:pt x="84" y="6"/>
                </a:lnTo>
                <a:lnTo>
                  <a:pt x="104" y="2"/>
                </a:lnTo>
                <a:lnTo>
                  <a:pt x="124" y="0"/>
                </a:lnTo>
                <a:lnTo>
                  <a:pt x="146" y="4"/>
                </a:lnTo>
                <a:lnTo>
                  <a:pt x="146" y="4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4" name="Rectangle 98"/>
          <p:cNvSpPr>
            <a:spLocks noChangeArrowheads="1"/>
          </p:cNvSpPr>
          <p:nvPr/>
        </p:nvSpPr>
        <p:spPr bwMode="auto">
          <a:xfrm>
            <a:off x="629918" y="7285529"/>
            <a:ext cx="253915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en-US" sz="1800" b="1" i="0" u="none" strike="noStrike" cap="none" normalizeH="0" baseline="0" dirty="0" smtClean="0">
                <a:ln>
                  <a:noFill/>
                </a:ln>
                <a:solidFill>
                  <a:srgbClr val="92044C"/>
                </a:solidFill>
                <a:effectLst/>
                <a:latin typeface="ＭＳ ゴシック" pitchFamily="49" charset="-128"/>
                <a:ea typeface="ＭＳ ゴシック" pitchFamily="49" charset="-128"/>
                <a:cs typeface="ＭＳ Ｐゴシック" pitchFamily="50" charset="-128"/>
              </a:rPr>
              <a:t>リラックス</a:t>
            </a:r>
            <a:r>
              <a:rPr kumimoji="1" lang="ja-JP" sz="1800" b="1" i="0" u="none" strike="noStrike" cap="none" normalizeH="0" baseline="0" dirty="0" smtClean="0">
                <a:ln>
                  <a:noFill/>
                </a:ln>
                <a:solidFill>
                  <a:srgbClr val="92044C"/>
                </a:solidFill>
                <a:effectLst/>
                <a:latin typeface="ＭＳ ゴシック" pitchFamily="49" charset="-128"/>
                <a:ea typeface="ＭＳ ゴシック" pitchFamily="49" charset="-128"/>
                <a:cs typeface="ＭＳ Ｐゴシック" pitchFamily="50" charset="-128"/>
              </a:rPr>
              <a:t>ギフ</a:t>
            </a:r>
            <a:r>
              <a:rPr kumimoji="1" lang="ja-JP" altLang="en-US" sz="1800" b="1" i="0" u="none" strike="noStrike" cap="none" normalizeH="0" baseline="0" dirty="0" smtClean="0">
                <a:ln>
                  <a:noFill/>
                </a:ln>
                <a:solidFill>
                  <a:srgbClr val="92044C"/>
                </a:solidFill>
                <a:effectLst/>
                <a:latin typeface="ＭＳ ゴシック" pitchFamily="49" charset="-128"/>
                <a:ea typeface="ＭＳ ゴシック" pitchFamily="49" charset="-128"/>
                <a:cs typeface="ＭＳ Ｐゴシック" pitchFamily="50" charset="-128"/>
              </a:rPr>
              <a:t>トセット</a:t>
            </a:r>
            <a:endParaRPr kumimoji="1" lang="ja-JP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35" name="Rectangle 101"/>
          <p:cNvSpPr>
            <a:spLocks noChangeArrowheads="1"/>
          </p:cNvSpPr>
          <p:nvPr/>
        </p:nvSpPr>
        <p:spPr bwMode="auto">
          <a:xfrm>
            <a:off x="642617" y="7539529"/>
            <a:ext cx="2857500" cy="14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ゴシック" pitchFamily="49" charset="-128"/>
                <a:cs typeface="ＭＳ Ｐゴシック" pitchFamily="50" charset="-128"/>
              </a:rPr>
              <a:t>○○○○○○○○○○○○○○○○○○○○○○</a:t>
            </a:r>
            <a:endParaRPr kumimoji="1" lang="ja-JP" alt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36" name="Rectangle 102"/>
          <p:cNvSpPr>
            <a:spLocks noChangeArrowheads="1"/>
          </p:cNvSpPr>
          <p:nvPr/>
        </p:nvSpPr>
        <p:spPr bwMode="auto">
          <a:xfrm>
            <a:off x="642617" y="7679229"/>
            <a:ext cx="2857500" cy="14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ＭＳ ゴシック" pitchFamily="49" charset="-128"/>
                <a:ea typeface="ＭＳ ゴシック" pitchFamily="49" charset="-128"/>
                <a:cs typeface="ＭＳ Ｐゴシック" pitchFamily="50" charset="-128"/>
              </a:rPr>
              <a:t>○○○○○○○○○○○○○○○○○○○○○○</a:t>
            </a:r>
            <a:endParaRPr kumimoji="1" lang="ja-JP" alt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37" name="Rectangle 104"/>
          <p:cNvSpPr>
            <a:spLocks noChangeArrowheads="1"/>
          </p:cNvSpPr>
          <p:nvPr/>
        </p:nvSpPr>
        <p:spPr bwMode="auto">
          <a:xfrm>
            <a:off x="3150827" y="7282362"/>
            <a:ext cx="34624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800" b="0" i="0" u="none" strike="noStrike" cap="none" normalizeH="0" baseline="0" dirty="0" smtClean="0">
                <a:ln>
                  <a:noFill/>
                </a:ln>
                <a:solidFill>
                  <a:srgbClr val="E60012"/>
                </a:solidFill>
                <a:effectLst/>
                <a:latin typeface="ＭＳ ゴシック" pitchFamily="49" charset="-128"/>
                <a:ea typeface="ＭＳ ゴシック" pitchFamily="49" charset="-128"/>
                <a:cs typeface="ＭＳ Ｐゴシック" pitchFamily="50" charset="-128"/>
              </a:rPr>
              <a:t>10</a:t>
            </a:r>
            <a:r>
              <a:rPr kumimoji="1" lang="ja-JP" altLang="ja-JP" sz="1800" b="0" i="0" u="none" strike="noStrike" cap="none" normalizeH="0" baseline="0" dirty="0" smtClean="0">
                <a:ln>
                  <a:noFill/>
                </a:ln>
                <a:solidFill>
                  <a:srgbClr val="E60012"/>
                </a:solidFill>
                <a:effectLst/>
                <a:latin typeface="ＭＳ ゴシック" pitchFamily="49" charset="-128"/>
                <a:ea typeface="ＭＳ ゴシック" pitchFamily="49" charset="-128"/>
                <a:cs typeface="ＭＳ Ｐゴシック" pitchFamily="50" charset="-128"/>
              </a:rPr>
              <a:t>0</a:t>
            </a:r>
            <a:endParaRPr kumimoji="1" lang="ja-JP" altLang="ja-JP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38" name="Rectangle 105"/>
          <p:cNvSpPr>
            <a:spLocks noChangeArrowheads="1"/>
          </p:cNvSpPr>
          <p:nvPr/>
        </p:nvSpPr>
        <p:spPr bwMode="auto">
          <a:xfrm>
            <a:off x="3487377" y="7282362"/>
            <a:ext cx="22860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altLang="ja-JP" sz="1800" b="0" i="0" u="none" strike="noStrike" cap="none" normalizeH="0" baseline="0" smtClean="0">
                <a:ln>
                  <a:noFill/>
                </a:ln>
                <a:solidFill>
                  <a:srgbClr val="E60012"/>
                </a:solidFill>
                <a:effectLst/>
                <a:latin typeface="ＭＳ ゴシック" pitchFamily="49" charset="-128"/>
                <a:ea typeface="ＭＳ ゴシック" pitchFamily="49" charset="-128"/>
                <a:cs typeface="ＭＳ Ｐゴシック" pitchFamily="50" charset="-128"/>
              </a:rPr>
              <a:t>0</a:t>
            </a:r>
            <a:endParaRPr kumimoji="1" lang="ja-JP" alt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39" name="Rectangle 106"/>
          <p:cNvSpPr>
            <a:spLocks noChangeArrowheads="1"/>
          </p:cNvSpPr>
          <p:nvPr/>
        </p:nvSpPr>
        <p:spPr bwMode="auto">
          <a:xfrm>
            <a:off x="3655652" y="7282362"/>
            <a:ext cx="34290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ja-JP" sz="1800" b="0" i="0" u="none" strike="noStrike" cap="none" normalizeH="0" baseline="0" smtClean="0">
                <a:ln>
                  <a:noFill/>
                </a:ln>
                <a:solidFill>
                  <a:srgbClr val="E60012"/>
                </a:solidFill>
                <a:effectLst/>
                <a:latin typeface="ＭＳ ゴシック" pitchFamily="49" charset="-128"/>
                <a:ea typeface="ＭＳ ゴシック" pitchFamily="49" charset="-128"/>
                <a:cs typeface="ＭＳ Ｐゴシック" pitchFamily="50" charset="-128"/>
              </a:rPr>
              <a:t>円</a:t>
            </a:r>
            <a:endParaRPr kumimoji="1" lang="ja-JP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pic>
        <p:nvPicPr>
          <p:cNvPr id="41" name="図 40" descr="WD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00000">
            <a:off x="5061947" y="474472"/>
            <a:ext cx="2179373" cy="28687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15912495"/>
      </p:ext>
    </p:extLst>
  </p:cSld>
  <p:clrMapOvr>
    <a:masterClrMapping/>
  </p:clrMapOvr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53</Template>
  <TotalTime>0</TotalTime>
  <Words>278</Words>
  <Application>Microsoft Office PowerPoint</Application>
  <PresentationFormat>ユーザー設定</PresentationFormat>
  <Paragraphs>47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2014-07-08T08:00:20Z</dcterms:created>
  <dcterms:modified xsi:type="dcterms:W3CDTF">2014-07-08T08:00:27Z</dcterms:modified>
</cp:coreProperties>
</file>