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7E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459" y="2600350"/>
            <a:ext cx="2969586" cy="285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7201484" y="0"/>
            <a:ext cx="3726984" cy="777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b="1" dirty="0" smtClean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78270" y="3396059"/>
            <a:ext cx="3145274" cy="3349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50156" y="7138482"/>
            <a:ext cx="274305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詳しい病院案内は</a:t>
            </a:r>
            <a:r>
              <a:rPr lang="ja-JP" altLang="en-US" sz="105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中面でご紹介しています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702463" y="2711148"/>
            <a:ext cx="2270150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アスクル病院</a:t>
            </a:r>
            <a:endParaRPr lang="en-US" altLang="ja-JP" sz="1800" dirty="0" smtClean="0">
              <a:solidFill>
                <a:schemeClr val="bg1"/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74642" y="5730013"/>
            <a:ext cx="829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アクセス</a:t>
            </a:r>
            <a:endParaRPr lang="ja-JP" altLang="en-US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903715" y="5832334"/>
            <a:ext cx="214033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○○線○○駅より徒歩</a:t>
            </a:r>
            <a:r>
              <a:rPr lang="en-US" altLang="ja-JP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分（</a:t>
            </a:r>
            <a:r>
              <a:rPr lang="en-US" altLang="ja-JP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1F</a:t>
            </a:r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はコンビニです</a:t>
            </a:r>
            <a:r>
              <a:rPr lang="ja-JP" altLang="en-US" sz="7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endParaRPr lang="ja-JP" altLang="en-US" sz="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670469" y="2123163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休診日：木曜・祝祭日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405155" y="5841435"/>
            <a:ext cx="331963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・各種保険取扱　</a:t>
            </a:r>
            <a:r>
              <a:rPr lang="ja-JP" altLang="en-US" sz="15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・入院の手引き</a:t>
            </a:r>
            <a:endParaRPr lang="en-US" altLang="ja-JP" sz="1500" dirty="0" smtClean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5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スポーツマッサージ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741534" y="515067"/>
            <a:ext cx="2646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 smtClean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アスクル病院</a:t>
            </a:r>
            <a:endParaRPr lang="ja-JP" altLang="en-US" sz="3200" dirty="0">
              <a:solidFill>
                <a:schemeClr val="bg1"/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287160" y="3185289"/>
            <a:ext cx="280514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所在地　〒</a:t>
            </a:r>
            <a:r>
              <a:rPr lang="en-US" altLang="ja-JP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</a:t>
            </a: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東京都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江東区</a:t>
            </a: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豊洲</a:t>
            </a:r>
            <a:r>
              <a:rPr lang="en-US" altLang="ja-JP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en-US" altLang="ja-JP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287958" y="3519568"/>
            <a:ext cx="15934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設立　平成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endParaRPr lang="ja-JP" altLang="en-US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273412" y="3824039"/>
            <a:ext cx="19415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スタッフ　</a:t>
            </a:r>
            <a:r>
              <a:rPr lang="en-US" altLang="ja-JP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名（平成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月現在）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7216868" y="1972772"/>
            <a:ext cx="3711600" cy="342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205332" y="1347793"/>
            <a:ext cx="1734671" cy="379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ご案内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459" y="4163879"/>
            <a:ext cx="2968670" cy="129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4365656" y="4196216"/>
            <a:ext cx="2387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31942" y="4579122"/>
            <a:ext cx="1654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569238" y="5140071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受付時間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00〜00</a:t>
            </a: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endParaRPr lang="ja-JP" altLang="en-US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569238" y="4810166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ea typeface="HGS創英角ｺﾞｼｯｸUB" panose="020B0900000000000000" pitchFamily="50" charset="-128"/>
              </a:rPr>
              <a:t>http://</a:t>
            </a:r>
            <a:r>
              <a:rPr lang="en-US" altLang="ja-JP" sz="1400" dirty="0" err="1" smtClean="0">
                <a:ea typeface="HGS創英角ｺﾞｼｯｸUB" panose="020B0900000000000000" pitchFamily="50" charset="-128"/>
              </a:rPr>
              <a:t>www.askult.com</a:t>
            </a:r>
            <a:r>
              <a:rPr lang="en-US" altLang="ja-JP" sz="1400" dirty="0">
                <a:ea typeface="HGS創英角ｺﾞｼｯｸUB" panose="020B0900000000000000" pitchFamily="50" charset="-128"/>
              </a:rPr>
              <a:t>/</a:t>
            </a:r>
            <a:endParaRPr lang="ja-JP" altLang="en-US" sz="1400" dirty="0">
              <a:ea typeface="HGS創英角ｺﾞｼｯｸUB" panose="020B09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93553" y="535391"/>
            <a:ext cx="2772768" cy="716569"/>
          </a:xfrm>
          <a:prstGeom prst="round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専門医があなたの</a:t>
            </a:r>
            <a:endParaRPr lang="en-US" altLang="ja-JP" sz="1800" dirty="0" smtClean="0">
              <a:solidFill>
                <a:schemeClr val="bg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健康をサポートします</a:t>
            </a:r>
            <a:endParaRPr lang="en-US" altLang="ja-JP" sz="1800" dirty="0" smtClean="0">
              <a:solidFill>
                <a:schemeClr val="bg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9" name="対角する 2 つの角を丸めた四角形 8"/>
          <p:cNvSpPr/>
          <p:nvPr/>
        </p:nvSpPr>
        <p:spPr>
          <a:xfrm>
            <a:off x="388058" y="1422057"/>
            <a:ext cx="1340166" cy="908554"/>
          </a:xfrm>
          <a:prstGeom prst="round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内科</a:t>
            </a:r>
          </a:p>
        </p:txBody>
      </p:sp>
      <p:sp>
        <p:nvSpPr>
          <p:cNvPr id="62" name="対角する 2 つの角を丸めた四角形 61"/>
          <p:cNvSpPr/>
          <p:nvPr/>
        </p:nvSpPr>
        <p:spPr>
          <a:xfrm>
            <a:off x="1822793" y="1422057"/>
            <a:ext cx="1340166" cy="908554"/>
          </a:xfrm>
          <a:prstGeom prst="round2Diag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外科</a:t>
            </a:r>
          </a:p>
        </p:txBody>
      </p:sp>
      <p:sp>
        <p:nvSpPr>
          <p:cNvPr id="63" name="対角する 2 つの角を丸めた四角形 62"/>
          <p:cNvSpPr/>
          <p:nvPr/>
        </p:nvSpPr>
        <p:spPr>
          <a:xfrm>
            <a:off x="388058" y="2486446"/>
            <a:ext cx="1340166" cy="90855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皮膚科</a:t>
            </a:r>
          </a:p>
        </p:txBody>
      </p:sp>
      <p:sp>
        <p:nvSpPr>
          <p:cNvPr id="64" name="対角する 2 つの角を丸めた四角形 63"/>
          <p:cNvSpPr/>
          <p:nvPr/>
        </p:nvSpPr>
        <p:spPr>
          <a:xfrm>
            <a:off x="1850907" y="2486446"/>
            <a:ext cx="1340166" cy="908554"/>
          </a:xfrm>
          <a:prstGeom prst="round2Diag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耳鼻科</a:t>
            </a:r>
          </a:p>
        </p:txBody>
      </p:sp>
      <p:sp>
        <p:nvSpPr>
          <p:cNvPr id="11" name="左矢印 10"/>
          <p:cNvSpPr/>
          <p:nvPr/>
        </p:nvSpPr>
        <p:spPr>
          <a:xfrm>
            <a:off x="321507" y="6843851"/>
            <a:ext cx="3135435" cy="589261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05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詳しい病院案内は中面でご紹介して</a:t>
            </a:r>
            <a:r>
              <a:rPr lang="ja-JP" altLang="en-US" sz="105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います</a:t>
            </a:r>
            <a:endParaRPr lang="ja-JP" altLang="en-US" sz="105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aphicFrame>
        <p:nvGraphicFramePr>
          <p:cNvPr id="40" name="表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35874"/>
              </p:ext>
            </p:extLst>
          </p:nvPr>
        </p:nvGraphicFramePr>
        <p:xfrm>
          <a:off x="4075172" y="533756"/>
          <a:ext cx="3004096" cy="1527556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21153"/>
                <a:gridCol w="311849"/>
                <a:gridCol w="311849"/>
                <a:gridCol w="311849"/>
                <a:gridCol w="311849"/>
                <a:gridCol w="311849"/>
                <a:gridCol w="311849"/>
                <a:gridCol w="311849"/>
              </a:tblGrid>
              <a:tr h="0">
                <a:tc gridSpan="8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外来の診療時間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曜日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火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水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木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金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土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日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午前</a:t>
                      </a:r>
                      <a:endParaRPr kumimoji="1" lang="en-US" altLang="ja-JP" dirty="0" smtClean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ea"/>
                          <a:ea typeface="+mj-ea"/>
                        </a:rPr>
                        <a:t>○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ea"/>
                          <a:ea typeface="+mj-ea"/>
                        </a:rPr>
                        <a:t>○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 smtClean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 smtClean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+mj-ea"/>
                          <a:ea typeface="+mj-ea"/>
                        </a:rPr>
                        <a:t>午後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ea"/>
                          <a:ea typeface="+mj-ea"/>
                        </a:rPr>
                        <a:t>○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ea"/>
                          <a:ea typeface="+mj-ea"/>
                        </a:rPr>
                        <a:t>○</a:t>
                      </a:r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 smtClean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3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endParaRPr kumimoji="1" lang="ja-JP" altLang="en-US" sz="1531" kern="1200" dirty="0" smtClean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午前　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：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00〜00</a:t>
                      </a: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：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　午前　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：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00〜00</a:t>
                      </a:r>
                      <a:r>
                        <a:rPr lang="ja-JP" altLang="en-US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：</a:t>
                      </a:r>
                      <a:r>
                        <a:rPr lang="en-US" altLang="ja-JP" sz="900" dirty="0" smtClean="0">
                          <a:solidFill>
                            <a:srgbClr val="548235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endParaRPr lang="ja-JP" altLang="en-US" sz="900" dirty="0" smtClean="0">
                        <a:solidFill>
                          <a:srgbClr val="548235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4084770" y="6074420"/>
            <a:ext cx="2963046" cy="1481566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地図を入れて</a:t>
            </a:r>
            <a:endParaRPr lang="en-US" altLang="ja-JP" sz="24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594</Words>
  <Application>Microsoft Office PowerPoint</Application>
  <PresentationFormat>ユーザー設定</PresentationFormat>
  <Paragraphs>66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2014-07-29T05:50:33Z</dcterms:created>
  <dcterms:modified xsi:type="dcterms:W3CDTF">2014-07-29T05:50:40Z</dcterms:modified>
</cp:coreProperties>
</file>