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2" r:id="rId2"/>
    <p:sldId id="260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6567"/>
    <a:srgbClr val="FD7271"/>
    <a:srgbClr val="640000"/>
    <a:srgbClr val="FFC000"/>
    <a:srgbClr val="3E0000"/>
    <a:srgbClr val="B00E17"/>
    <a:srgbClr val="905A36"/>
    <a:srgbClr val="905B37"/>
    <a:srgbClr val="B5AC3A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>
        <p:scale>
          <a:sx n="46" d="100"/>
          <a:sy n="46" d="100"/>
        </p:scale>
        <p:origin x="-2220" y="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2"/>
          <p:cNvSpPr>
            <a:spLocks noGrp="1"/>
          </p:cNvSpPr>
          <p:nvPr>
            <p:ph type="pic" sz="quarter" idx="10" hasCustomPrompt="1"/>
          </p:nvPr>
        </p:nvSpPr>
        <p:spPr>
          <a:xfrm>
            <a:off x="1108075" y="1530350"/>
            <a:ext cx="2262188" cy="3289300"/>
          </a:xfrm>
          <a:prstGeom prst="rect">
            <a:avLst/>
          </a:prstGeom>
          <a:solidFill>
            <a:schemeClr val="accent1"/>
          </a:solidFill>
        </p:spPr>
        <p:txBody>
          <a:bodyPr vert="horz" anchor="ctr"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6066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 userDrawn="1"/>
        </p:nvSpPr>
        <p:spPr>
          <a:xfrm>
            <a:off x="0" y="0"/>
            <a:ext cx="7775575" cy="10907713"/>
          </a:xfrm>
          <a:prstGeom prst="rect">
            <a:avLst/>
          </a:prstGeom>
          <a:pattFill prst="narVert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44660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47141" y="178267"/>
            <a:ext cx="5347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>
                <a:solidFill>
                  <a:srgbClr val="FD7271"/>
                </a:solidFill>
              </a:rPr>
              <a:t>出張サービスのお知らせ</a:t>
            </a:r>
            <a:endParaRPr kumimoji="1" lang="ja-JP" altLang="en-US" sz="3600" dirty="0">
              <a:solidFill>
                <a:srgbClr val="FD7271"/>
              </a:solidFill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178237" y="913618"/>
            <a:ext cx="7374542" cy="4790926"/>
          </a:xfrm>
          <a:prstGeom prst="roundRect">
            <a:avLst/>
          </a:prstGeom>
          <a:solidFill>
            <a:srgbClr val="FD727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78236" y="8623666"/>
            <a:ext cx="7419101" cy="2094638"/>
          </a:xfrm>
          <a:prstGeom prst="rect">
            <a:avLst/>
          </a:prstGeom>
          <a:solidFill>
            <a:srgbClr val="FD7271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39871" y="1203300"/>
            <a:ext cx="4968347" cy="2304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ja-JP" altLang="en-US" sz="8800" b="1" dirty="0" smtClean="0">
                <a:solidFill>
                  <a:schemeClr val="bg1"/>
                </a:solidFill>
                <a:latin typeface="ＭＳ 明朝"/>
                <a:ea typeface="ＭＳ 明朝"/>
                <a:cs typeface="ＭＳ 明朝"/>
              </a:rPr>
              <a:t>出張理容</a:t>
            </a:r>
            <a:endParaRPr kumimoji="1" lang="en-US" altLang="ja-JP" sz="8800" b="1" dirty="0" smtClean="0">
              <a:solidFill>
                <a:schemeClr val="bg1"/>
              </a:solidFill>
              <a:latin typeface="ＭＳ 明朝"/>
              <a:ea typeface="ＭＳ 明朝"/>
              <a:cs typeface="ＭＳ 明朝"/>
            </a:endParaRPr>
          </a:p>
          <a:p>
            <a:pPr algn="ctr">
              <a:lnSpc>
                <a:spcPct val="80000"/>
              </a:lnSpc>
            </a:pPr>
            <a:r>
              <a:rPr lang="ja-JP" altLang="en-US" sz="8800" b="1" dirty="0" smtClean="0">
                <a:solidFill>
                  <a:schemeClr val="bg1"/>
                </a:solidFill>
                <a:latin typeface="ＭＳ 明朝"/>
                <a:ea typeface="ＭＳ 明朝"/>
                <a:cs typeface="ＭＳ 明朝"/>
              </a:rPr>
              <a:t>２</a:t>
            </a:r>
            <a:r>
              <a:rPr lang="en-US" altLang="ja-JP" sz="8800" b="1" dirty="0" smtClean="0">
                <a:solidFill>
                  <a:schemeClr val="bg1"/>
                </a:solidFill>
                <a:latin typeface="ＭＳ 明朝"/>
                <a:ea typeface="ＭＳ 明朝"/>
                <a:cs typeface="ＭＳ 明朝"/>
              </a:rPr>
              <a:t>Days</a:t>
            </a:r>
            <a:endParaRPr kumimoji="1" lang="ja-JP" altLang="en-US" sz="8800" b="1" dirty="0">
              <a:solidFill>
                <a:schemeClr val="bg1"/>
              </a:solidFill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898927" y="8670177"/>
            <a:ext cx="3698411" cy="223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2000" b="1" dirty="0" smtClean="0">
                <a:latin typeface="+mn-ea"/>
              </a:rPr>
              <a:t>ケアホーム　アスクル</a:t>
            </a:r>
            <a:endParaRPr kumimoji="1" lang="en-US" altLang="ja-JP" sz="2000" b="1" dirty="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ja-JP" sz="1600" dirty="0" smtClean="0">
                <a:latin typeface="+mn-ea"/>
              </a:rPr>
              <a:t>TEL: 03-1234-1111</a:t>
            </a:r>
          </a:p>
          <a:p>
            <a:pPr>
              <a:lnSpc>
                <a:spcPct val="130000"/>
              </a:lnSpc>
            </a:pPr>
            <a:r>
              <a:rPr kumimoji="1" lang="en-US" altLang="ja-JP" sz="1600" dirty="0" smtClean="0">
                <a:latin typeface="+mn-ea"/>
              </a:rPr>
              <a:t>FAX: 03-1234-1112</a:t>
            </a:r>
          </a:p>
          <a:p>
            <a:pPr>
              <a:lnSpc>
                <a:spcPct val="130000"/>
              </a:lnSpc>
            </a:pPr>
            <a:r>
              <a:rPr lang="en-US" altLang="ja-JP" sz="1600" dirty="0" smtClean="0">
                <a:latin typeface="+mn-ea"/>
              </a:rPr>
              <a:t>〒135-0061</a:t>
            </a:r>
            <a:r>
              <a:rPr lang="ja-JP" altLang="en-US" sz="1600" dirty="0" smtClean="0">
                <a:latin typeface="+mn-ea"/>
              </a:rPr>
              <a:t>　東京都江東区豊洲</a:t>
            </a:r>
            <a:r>
              <a:rPr lang="en-US" altLang="ja-JP" sz="1600" dirty="0" smtClean="0">
                <a:latin typeface="+mn-ea"/>
              </a:rPr>
              <a:t>3-2-3</a:t>
            </a:r>
          </a:p>
          <a:p>
            <a:pPr>
              <a:lnSpc>
                <a:spcPct val="130000"/>
              </a:lnSpc>
            </a:pPr>
            <a:r>
              <a:rPr kumimoji="1" lang="en-US" altLang="ja-JP" sz="2000" dirty="0" smtClean="0">
                <a:latin typeface="+mn-ea"/>
              </a:rPr>
              <a:t>http://</a:t>
            </a:r>
            <a:r>
              <a:rPr kumimoji="1" lang="en-US" altLang="ja-JP" sz="2000" dirty="0" err="1" smtClean="0">
                <a:latin typeface="+mn-ea"/>
              </a:rPr>
              <a:t>www.askult.com</a:t>
            </a:r>
            <a:endParaRPr kumimoji="1" lang="en-US" altLang="ja-JP" sz="2000" dirty="0" smtClean="0">
              <a:latin typeface="+mn-ea"/>
            </a:endParaRPr>
          </a:p>
          <a:p>
            <a:pPr>
              <a:lnSpc>
                <a:spcPct val="130000"/>
              </a:lnSpc>
            </a:pPr>
            <a:endParaRPr kumimoji="1" lang="ja-JP" altLang="en-US" sz="2000" dirty="0">
              <a:latin typeface="+mn-ea"/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78237" y="6194777"/>
            <a:ext cx="1515012" cy="401101"/>
          </a:xfrm>
          <a:prstGeom prst="roundRect">
            <a:avLst/>
          </a:prstGeom>
          <a:noFill/>
          <a:ln>
            <a:solidFill>
              <a:srgbClr val="FD656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rgbClr val="FD6567"/>
                </a:solidFill>
              </a:rPr>
              <a:t>開催日時</a:t>
            </a:r>
            <a:endParaRPr kumimoji="1" lang="ja-JP" altLang="en-US" sz="1600" dirty="0">
              <a:solidFill>
                <a:srgbClr val="FD6567"/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78237" y="6947037"/>
            <a:ext cx="1515012" cy="401101"/>
          </a:xfrm>
          <a:prstGeom prst="roundRect">
            <a:avLst/>
          </a:prstGeom>
          <a:noFill/>
          <a:ln>
            <a:solidFill>
              <a:srgbClr val="FD656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rgbClr val="FD6567"/>
                </a:solidFill>
              </a:rPr>
              <a:t>可能人数</a:t>
            </a:r>
            <a:endParaRPr kumimoji="1" lang="ja-JP" altLang="en-US" sz="1600" dirty="0">
              <a:solidFill>
                <a:srgbClr val="FD6567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178236" y="7732331"/>
            <a:ext cx="1737807" cy="419799"/>
          </a:xfrm>
          <a:prstGeom prst="roundRect">
            <a:avLst/>
          </a:prstGeom>
          <a:noFill/>
          <a:ln>
            <a:solidFill>
              <a:srgbClr val="FD656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dirty="0" smtClean="0">
                <a:solidFill>
                  <a:srgbClr val="FD6567"/>
                </a:solidFill>
              </a:rPr>
              <a:t>サービス提供者</a:t>
            </a:r>
            <a:endParaRPr kumimoji="1" lang="ja-JP" altLang="en-US" sz="1600" dirty="0">
              <a:solidFill>
                <a:srgbClr val="FD6567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804645" y="6038796"/>
            <a:ext cx="587853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+mj-ea"/>
                <a:ea typeface="+mj-ea"/>
              </a:rPr>
              <a:t>2014</a:t>
            </a:r>
            <a:r>
              <a:rPr kumimoji="1" lang="ja-JP" altLang="en-US" sz="2000" dirty="0" smtClean="0">
                <a:latin typeface="+mj-ea"/>
                <a:ea typeface="+mj-ea"/>
              </a:rPr>
              <a:t>年</a:t>
            </a:r>
            <a:r>
              <a:rPr kumimoji="1" lang="en-US" altLang="ja-JP" sz="3200" b="1" dirty="0" smtClean="0">
                <a:latin typeface="+mj-ea"/>
                <a:ea typeface="+mj-ea"/>
              </a:rPr>
              <a:t>9</a:t>
            </a:r>
            <a:r>
              <a:rPr kumimoji="1" lang="ja-JP" altLang="en-US" sz="3200" b="1" dirty="0" smtClean="0">
                <a:latin typeface="+mj-ea"/>
                <a:ea typeface="+mj-ea"/>
              </a:rPr>
              <a:t>月</a:t>
            </a:r>
            <a:r>
              <a:rPr kumimoji="1" lang="en-US" altLang="ja-JP" sz="3200" b="1" dirty="0" smtClean="0">
                <a:latin typeface="+mj-ea"/>
                <a:ea typeface="+mj-ea"/>
              </a:rPr>
              <a:t>10</a:t>
            </a:r>
            <a:r>
              <a:rPr kumimoji="1" lang="ja-JP" altLang="en-US" sz="3200" b="1" dirty="0" smtClean="0">
                <a:latin typeface="+mj-ea"/>
                <a:ea typeface="+mj-ea"/>
              </a:rPr>
              <a:t>日</a:t>
            </a:r>
            <a:r>
              <a:rPr kumimoji="1" lang="ja-JP" altLang="en-US" sz="2000" b="1" dirty="0" smtClean="0">
                <a:latin typeface="+mj-ea"/>
                <a:ea typeface="+mj-ea"/>
              </a:rPr>
              <a:t>（水）</a:t>
            </a:r>
            <a:r>
              <a:rPr kumimoji="1" lang="en-US" altLang="ja-JP" sz="2000" dirty="0" smtClean="0">
                <a:latin typeface="+mj-ea"/>
                <a:ea typeface="+mj-ea"/>
              </a:rPr>
              <a:t>〜2014</a:t>
            </a:r>
            <a:r>
              <a:rPr kumimoji="1" lang="ja-JP" altLang="en-US" sz="2000" dirty="0" smtClean="0">
                <a:latin typeface="+mj-ea"/>
                <a:ea typeface="+mj-ea"/>
              </a:rPr>
              <a:t>年</a:t>
            </a:r>
            <a:r>
              <a:rPr kumimoji="1" lang="en-US" altLang="ja-JP" sz="3200" b="1" dirty="0" smtClean="0">
                <a:latin typeface="+mj-ea"/>
                <a:ea typeface="+mj-ea"/>
              </a:rPr>
              <a:t>9</a:t>
            </a:r>
            <a:r>
              <a:rPr kumimoji="1" lang="ja-JP" altLang="en-US" sz="3200" b="1" dirty="0" smtClean="0">
                <a:latin typeface="+mj-ea"/>
                <a:ea typeface="+mj-ea"/>
              </a:rPr>
              <a:t>月</a:t>
            </a:r>
            <a:r>
              <a:rPr kumimoji="1" lang="en-US" altLang="ja-JP" sz="3200" b="1" dirty="0" smtClean="0">
                <a:latin typeface="+mj-ea"/>
                <a:ea typeface="+mj-ea"/>
              </a:rPr>
              <a:t>11</a:t>
            </a:r>
            <a:r>
              <a:rPr kumimoji="1" lang="ja-JP" altLang="en-US" sz="3200" b="1" dirty="0" smtClean="0">
                <a:latin typeface="+mj-ea"/>
                <a:ea typeface="+mj-ea"/>
              </a:rPr>
              <a:t>日</a:t>
            </a:r>
            <a:r>
              <a:rPr lang="ja-JP" altLang="en-US" sz="2000" b="1" dirty="0" smtClean="0">
                <a:latin typeface="+mj-ea"/>
              </a:rPr>
              <a:t>（木）</a:t>
            </a:r>
            <a:endParaRPr kumimoji="1" lang="en-US" altLang="ja-JP" sz="2000" b="1" dirty="0" smtClean="0">
              <a:latin typeface="+mj-ea"/>
              <a:ea typeface="+mj-ea"/>
            </a:endParaRPr>
          </a:p>
        </p:txBody>
      </p:sp>
      <p:sp>
        <p:nvSpPr>
          <p:cNvPr id="29" name="角丸四角形 28"/>
          <p:cNvSpPr/>
          <p:nvPr/>
        </p:nvSpPr>
        <p:spPr>
          <a:xfrm>
            <a:off x="3761693" y="6947037"/>
            <a:ext cx="1515012" cy="401101"/>
          </a:xfrm>
          <a:prstGeom prst="roundRect">
            <a:avLst/>
          </a:prstGeom>
          <a:noFill/>
          <a:ln>
            <a:solidFill>
              <a:srgbClr val="FD6567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rgbClr val="FD6567"/>
                </a:solidFill>
              </a:rPr>
              <a:t>料金</a:t>
            </a:r>
            <a:endParaRPr kumimoji="1" lang="ja-JP" altLang="en-US" sz="1600" dirty="0">
              <a:solidFill>
                <a:srgbClr val="FD6567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982884" y="7554066"/>
            <a:ext cx="5547616" cy="1080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1800" dirty="0" smtClean="0">
                <a:latin typeface="+mn-ea"/>
              </a:rPr>
              <a:t>アトリエいとう</a:t>
            </a:r>
            <a:endParaRPr kumimoji="1" lang="en-US" altLang="ja-JP" sz="1800" dirty="0" smtClean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lang="ja-JP" altLang="en-US" sz="1800" dirty="0" smtClean="0">
                <a:latin typeface="+mn-ea"/>
              </a:rPr>
              <a:t>東京都江東区豊洲</a:t>
            </a:r>
            <a:r>
              <a:rPr lang="en-US" altLang="ja-JP" sz="1800" dirty="0" smtClean="0">
                <a:latin typeface="+mn-ea"/>
              </a:rPr>
              <a:t>1-1-1</a:t>
            </a:r>
          </a:p>
          <a:p>
            <a:pPr>
              <a:lnSpc>
                <a:spcPct val="120000"/>
              </a:lnSpc>
            </a:pPr>
            <a:r>
              <a:rPr kumimoji="1" lang="en-US" altLang="ja-JP" sz="1800" dirty="0" smtClean="0">
                <a:latin typeface="+mn-ea"/>
              </a:rPr>
              <a:t>TEL:03-1000-0000</a:t>
            </a:r>
            <a:endParaRPr kumimoji="1" lang="ja-JP" altLang="en-US" sz="1800" dirty="0">
              <a:latin typeface="+mn-ea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826923" y="6947071"/>
            <a:ext cx="1163923" cy="4010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+mn-ea"/>
              </a:rPr>
              <a:t>10</a:t>
            </a:r>
            <a:r>
              <a:rPr kumimoji="1" lang="ja-JP" altLang="en-US" dirty="0" smtClean="0">
                <a:latin typeface="+mn-ea"/>
              </a:rPr>
              <a:t>名まで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454941" y="6947071"/>
            <a:ext cx="1728165" cy="4010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+mn-ea"/>
              </a:rPr>
              <a:t>1900</a:t>
            </a:r>
            <a:r>
              <a:rPr kumimoji="1" lang="ja-JP" altLang="en-US" dirty="0" smtClean="0">
                <a:latin typeface="+mn-ea"/>
              </a:rPr>
              <a:t>円（税別）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33" name="角丸四角形 32"/>
          <p:cNvSpPr/>
          <p:nvPr/>
        </p:nvSpPr>
        <p:spPr>
          <a:xfrm>
            <a:off x="531151" y="1359286"/>
            <a:ext cx="2008721" cy="913618"/>
          </a:xfrm>
          <a:prstGeom prst="round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rgbClr val="FD6567"/>
                </a:solidFill>
              </a:rPr>
              <a:t>大好評</a:t>
            </a:r>
            <a:endParaRPr kumimoji="1" lang="ja-JP" altLang="en-US" sz="2800" dirty="0">
              <a:solidFill>
                <a:srgbClr val="FD6567"/>
              </a:solidFill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494339" y="3539473"/>
            <a:ext cx="3724246" cy="2189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ja-JP" altLang="en-US" sz="1400" dirty="0">
                <a:solidFill>
                  <a:srgbClr val="FFFFFF"/>
                </a:solidFill>
                <a:latin typeface="+mn-ea"/>
              </a:rPr>
              <a:t>ここに文字を入れます</a:t>
            </a:r>
            <a:r>
              <a:rPr lang="ja-JP" altLang="en-US" sz="1400" dirty="0" smtClean="0">
                <a:solidFill>
                  <a:srgbClr val="FFFFFF"/>
                </a:solidFill>
                <a:latin typeface="+mn-ea"/>
              </a:rPr>
              <a:t>。</a:t>
            </a:r>
            <a:r>
              <a:rPr lang="ja-JP" altLang="en-US" sz="1400" dirty="0">
                <a:solidFill>
                  <a:srgbClr val="FFFFFF"/>
                </a:solidFill>
                <a:latin typeface="+mn-ea"/>
              </a:rPr>
              <a:t>ここに文字を入れます。</a:t>
            </a:r>
          </a:p>
          <a:p>
            <a:pPr>
              <a:lnSpc>
                <a:spcPct val="140000"/>
              </a:lnSpc>
            </a:pPr>
            <a:r>
              <a:rPr lang="ja-JP" altLang="en-US" sz="1400" dirty="0">
                <a:solidFill>
                  <a:srgbClr val="FFFFFF"/>
                </a:solidFill>
                <a:latin typeface="+mn-ea"/>
              </a:rPr>
              <a:t>ここに文字を入れます</a:t>
            </a:r>
            <a:r>
              <a:rPr lang="ja-JP" altLang="en-US" sz="1400" dirty="0" smtClean="0">
                <a:solidFill>
                  <a:srgbClr val="FFFFFF"/>
                </a:solidFill>
                <a:latin typeface="+mn-ea"/>
              </a:rPr>
              <a:t>。</a:t>
            </a:r>
            <a:r>
              <a:rPr lang="ja-JP" altLang="en-US" sz="1400" dirty="0">
                <a:solidFill>
                  <a:srgbClr val="FFFFFF"/>
                </a:solidFill>
                <a:latin typeface="+mn-ea"/>
              </a:rPr>
              <a:t>ここに文字を入れます</a:t>
            </a:r>
            <a:r>
              <a:rPr lang="ja-JP" altLang="en-US" sz="1400" dirty="0" smtClean="0">
                <a:solidFill>
                  <a:srgbClr val="FFFFFF"/>
                </a:solidFill>
                <a:latin typeface="+mn-ea"/>
              </a:rPr>
              <a:t>。</a:t>
            </a:r>
            <a:endParaRPr lang="ja-JP" altLang="en-US" sz="1400" dirty="0">
              <a:solidFill>
                <a:srgbClr val="FFFFFF"/>
              </a:solidFill>
              <a:latin typeface="+mn-ea"/>
            </a:endParaRPr>
          </a:p>
          <a:p>
            <a:pPr>
              <a:lnSpc>
                <a:spcPct val="140000"/>
              </a:lnSpc>
            </a:pPr>
            <a:r>
              <a:rPr lang="ja-JP" altLang="en-US" sz="1400" dirty="0">
                <a:solidFill>
                  <a:srgbClr val="FFFFFF"/>
                </a:solidFill>
                <a:latin typeface="+mn-ea"/>
              </a:rPr>
              <a:t>ここに文字を入れます</a:t>
            </a:r>
            <a:r>
              <a:rPr lang="ja-JP" altLang="en-US" sz="1400" dirty="0" smtClean="0">
                <a:solidFill>
                  <a:srgbClr val="FFFFFF"/>
                </a:solidFill>
                <a:latin typeface="+mn-ea"/>
              </a:rPr>
              <a:t>。</a:t>
            </a:r>
            <a:r>
              <a:rPr lang="ja-JP" altLang="en-US" sz="1400" dirty="0">
                <a:solidFill>
                  <a:srgbClr val="FFFFFF"/>
                </a:solidFill>
                <a:latin typeface="+mn-ea"/>
              </a:rPr>
              <a:t>ここに文字を入れます</a:t>
            </a:r>
            <a:r>
              <a:rPr lang="ja-JP" altLang="en-US" sz="1400" dirty="0" smtClean="0">
                <a:solidFill>
                  <a:srgbClr val="FFFFFF"/>
                </a:solidFill>
                <a:latin typeface="+mn-ea"/>
              </a:rPr>
              <a:t>。</a:t>
            </a:r>
            <a:endParaRPr lang="ja-JP" altLang="en-US" sz="1400" dirty="0">
              <a:solidFill>
                <a:srgbClr val="FFFFFF"/>
              </a:solidFill>
              <a:latin typeface="+mn-ea"/>
            </a:endParaRPr>
          </a:p>
          <a:p>
            <a:pPr>
              <a:lnSpc>
                <a:spcPct val="140000"/>
              </a:lnSpc>
            </a:pPr>
            <a:r>
              <a:rPr lang="ja-JP" altLang="en-US" sz="1400" dirty="0">
                <a:solidFill>
                  <a:srgbClr val="FFFFFF"/>
                </a:solidFill>
                <a:latin typeface="+mn-ea"/>
              </a:rPr>
              <a:t>ここに文字を入れます</a:t>
            </a:r>
            <a:r>
              <a:rPr lang="ja-JP" altLang="en-US" sz="1400" dirty="0" smtClean="0">
                <a:solidFill>
                  <a:srgbClr val="FFFFFF"/>
                </a:solidFill>
                <a:latin typeface="+mn-ea"/>
              </a:rPr>
              <a:t>。</a:t>
            </a:r>
            <a:r>
              <a:rPr lang="ja-JP" altLang="en-US" sz="1400" dirty="0">
                <a:solidFill>
                  <a:srgbClr val="FFFFFF"/>
                </a:solidFill>
                <a:latin typeface="+mn-ea"/>
              </a:rPr>
              <a:t>ここに文字を入れます。</a:t>
            </a:r>
          </a:p>
          <a:p>
            <a:pPr>
              <a:lnSpc>
                <a:spcPct val="140000"/>
              </a:lnSpc>
            </a:pPr>
            <a:r>
              <a:rPr lang="ja-JP" altLang="en-US" sz="1400" dirty="0">
                <a:solidFill>
                  <a:srgbClr val="FFFFFF"/>
                </a:solidFill>
                <a:latin typeface="+mn-ea"/>
              </a:rPr>
              <a:t>ここに文字を入れます</a:t>
            </a:r>
            <a:r>
              <a:rPr lang="ja-JP" altLang="en-US" sz="1400" dirty="0" smtClean="0">
                <a:solidFill>
                  <a:srgbClr val="FFFFFF"/>
                </a:solidFill>
                <a:latin typeface="+mn-ea"/>
              </a:rPr>
              <a:t>。</a:t>
            </a:r>
            <a:r>
              <a:rPr lang="ja-JP" altLang="en-US" sz="1400" dirty="0">
                <a:solidFill>
                  <a:srgbClr val="FFFFFF"/>
                </a:solidFill>
                <a:latin typeface="+mn-ea"/>
              </a:rPr>
              <a:t>ここに文字を入れます。</a:t>
            </a:r>
          </a:p>
          <a:p>
            <a:pPr>
              <a:lnSpc>
                <a:spcPct val="140000"/>
              </a:lnSpc>
            </a:pPr>
            <a:r>
              <a:rPr lang="ja-JP" altLang="en-US" sz="1400" dirty="0">
                <a:solidFill>
                  <a:srgbClr val="FFFFFF"/>
                </a:solidFill>
                <a:latin typeface="+mn-ea"/>
              </a:rPr>
              <a:t>ここに文字を入れます</a:t>
            </a:r>
            <a:r>
              <a:rPr lang="ja-JP" altLang="en-US" sz="1400" dirty="0" smtClean="0">
                <a:solidFill>
                  <a:srgbClr val="FFFFFF"/>
                </a:solidFill>
                <a:latin typeface="+mn-ea"/>
              </a:rPr>
              <a:t>。</a:t>
            </a:r>
            <a:r>
              <a:rPr lang="ja-JP" altLang="en-US" sz="1400" dirty="0">
                <a:solidFill>
                  <a:srgbClr val="FFFFFF"/>
                </a:solidFill>
                <a:latin typeface="+mn-ea"/>
              </a:rPr>
              <a:t>ここに文字を入れます</a:t>
            </a:r>
            <a:r>
              <a:rPr lang="ja-JP" altLang="en-US" sz="1400" dirty="0" smtClean="0">
                <a:solidFill>
                  <a:srgbClr val="FFFFFF"/>
                </a:solidFill>
                <a:latin typeface="+mn-ea"/>
              </a:rPr>
              <a:t>。</a:t>
            </a:r>
            <a:endParaRPr lang="ja-JP" altLang="en-US" sz="1400" dirty="0">
              <a:solidFill>
                <a:srgbClr val="FFFFFF"/>
              </a:solidFill>
              <a:latin typeface="+mn-ea"/>
            </a:endParaRPr>
          </a:p>
          <a:p>
            <a:pPr>
              <a:lnSpc>
                <a:spcPct val="140000"/>
              </a:lnSpc>
            </a:pPr>
            <a:endParaRPr lang="ja-JP" altLang="en-US" sz="1400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2918626" y="3609905"/>
            <a:ext cx="445591" cy="191637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kumimoji="1" lang="ja-JP" altLang="en-US" sz="1200" dirty="0"/>
          </a:p>
        </p:txBody>
      </p:sp>
      <p:sp>
        <p:nvSpPr>
          <p:cNvPr id="35" name="正方形/長方形 34"/>
          <p:cNvSpPr/>
          <p:nvPr/>
        </p:nvSpPr>
        <p:spPr>
          <a:xfrm>
            <a:off x="808897" y="8952904"/>
            <a:ext cx="2336800" cy="14859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地図を入れて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ください</a:t>
            </a:r>
            <a:endParaRPr kumimoji="1" lang="ja-JP" altLang="en-US" dirty="0"/>
          </a:p>
        </p:txBody>
      </p:sp>
      <p:sp>
        <p:nvSpPr>
          <p:cNvPr id="5" name="図プレースホルダー 4"/>
          <p:cNvSpPr>
            <a:spLocks noGrp="1"/>
          </p:cNvSpPr>
          <p:nvPr>
            <p:ph type="pic" sz="quarter" idx="10"/>
          </p:nvPr>
        </p:nvSpPr>
        <p:spPr>
          <a:xfrm>
            <a:off x="614248" y="2465233"/>
            <a:ext cx="1925435" cy="3038233"/>
          </a:xfrm>
        </p:spPr>
      </p:sp>
    </p:spTree>
    <p:extLst>
      <p:ext uri="{BB962C8B-B14F-4D97-AF65-F5344CB8AC3E}">
        <p14:creationId xmlns:p14="http://schemas.microsoft.com/office/powerpoint/2010/main" val="7069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236</Words>
  <Application>Microsoft Office PowerPoint</Application>
  <PresentationFormat>ユーザー設定</PresentationFormat>
  <Paragraphs>44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2014-07-08T08:01:42Z</dcterms:created>
  <dcterms:modified xsi:type="dcterms:W3CDTF">2014-07-08T08:01:48Z</dcterms:modified>
</cp:coreProperties>
</file>