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1" r:id="rId2"/>
    <p:sldId id="260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D6567"/>
    <a:srgbClr val="FD7271"/>
    <a:srgbClr val="640000"/>
    <a:srgbClr val="FFC000"/>
    <a:srgbClr val="3E0000"/>
    <a:srgbClr val="B00E17"/>
    <a:srgbClr val="905A36"/>
    <a:srgbClr val="905B37"/>
    <a:srgbClr val="B5AC3A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660"/>
  </p:normalViewPr>
  <p:slideViewPr>
    <p:cSldViewPr snapToGrid="0">
      <p:cViewPr>
        <p:scale>
          <a:sx n="174" d="100"/>
          <a:sy n="174" d="100"/>
        </p:scale>
        <p:origin x="918" y="444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図プレースホルダー 6"/>
          <p:cNvSpPr>
            <a:spLocks noGrp="1"/>
          </p:cNvSpPr>
          <p:nvPr>
            <p:ph type="pic" sz="quarter" idx="10" hasCustomPrompt="1"/>
          </p:nvPr>
        </p:nvSpPr>
        <p:spPr>
          <a:xfrm>
            <a:off x="3519769" y="2407072"/>
            <a:ext cx="4055290" cy="2874088"/>
          </a:xfrm>
          <a:prstGeom prst="rect">
            <a:avLst/>
          </a:prstGeom>
          <a:solidFill>
            <a:schemeClr val="accent1"/>
          </a:solidFill>
        </p:spPr>
        <p:txBody>
          <a:bodyPr vert="horz" anchor="ctr"/>
          <a:lstStyle>
            <a:lvl1pPr marL="0" indent="0" algn="ctr">
              <a:buNone/>
              <a:defRPr sz="1400"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 smtClean="0"/>
              <a:t>写真を入れてください。</a:t>
            </a:r>
            <a:endParaRPr kumimoji="1" lang="ja-JP" altLang="en-US" dirty="0"/>
          </a:p>
        </p:txBody>
      </p:sp>
      <p:sp>
        <p:nvSpPr>
          <p:cNvPr id="8" name="図プレースホルダー 6"/>
          <p:cNvSpPr>
            <a:spLocks noGrp="1"/>
          </p:cNvSpPr>
          <p:nvPr>
            <p:ph type="pic" sz="quarter" idx="11" hasCustomPrompt="1"/>
          </p:nvPr>
        </p:nvSpPr>
        <p:spPr>
          <a:xfrm>
            <a:off x="3876243" y="6796897"/>
            <a:ext cx="1515416" cy="2094170"/>
          </a:xfrm>
          <a:prstGeom prst="rect">
            <a:avLst/>
          </a:prstGeom>
          <a:solidFill>
            <a:schemeClr val="accent1"/>
          </a:solidFill>
        </p:spPr>
        <p:txBody>
          <a:bodyPr vert="horz" anchor="ctr"/>
          <a:lstStyle>
            <a:lvl1pPr marL="0" indent="0" algn="ctr">
              <a:buNone/>
              <a:defRPr sz="1400"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 smtClean="0"/>
              <a:t>写真を入れてください。</a:t>
            </a:r>
            <a:endParaRPr kumimoji="1" lang="ja-JP" altLang="en-US" dirty="0"/>
          </a:p>
        </p:txBody>
      </p:sp>
      <p:sp>
        <p:nvSpPr>
          <p:cNvPr id="14" name="図プレースホルダー 13"/>
          <p:cNvSpPr>
            <a:spLocks noGrp="1"/>
          </p:cNvSpPr>
          <p:nvPr>
            <p:ph type="pic" sz="quarter" idx="12" hasCustomPrompt="1"/>
          </p:nvPr>
        </p:nvSpPr>
        <p:spPr>
          <a:xfrm>
            <a:off x="6189663" y="6575425"/>
            <a:ext cx="758825" cy="949325"/>
          </a:xfrm>
          <a:prstGeom prst="rect">
            <a:avLst/>
          </a:prstGeom>
          <a:solidFill>
            <a:schemeClr val="accent1"/>
          </a:solidFill>
        </p:spPr>
        <p:txBody>
          <a:bodyPr vert="horz" anchor="ctr"/>
          <a:lstStyle>
            <a:lvl1pPr marL="0" indent="0" algn="ctr">
              <a:buNone/>
              <a:defRPr sz="1100">
                <a:solidFill>
                  <a:srgbClr val="FFFFFF"/>
                </a:solidFill>
              </a:defRPr>
            </a:lvl1pPr>
          </a:lstStyle>
          <a:p>
            <a:r>
              <a:rPr kumimoji="1" lang="ja-JP" altLang="en-US" dirty="0" smtClean="0"/>
              <a:t>写真を入れてください</a:t>
            </a:r>
            <a:endParaRPr kumimoji="1" lang="ja-JP" altLang="en-US" dirty="0"/>
          </a:p>
        </p:txBody>
      </p:sp>
      <p:sp>
        <p:nvSpPr>
          <p:cNvPr id="15" name="図プレースホルダー 13"/>
          <p:cNvSpPr>
            <a:spLocks noGrp="1"/>
          </p:cNvSpPr>
          <p:nvPr>
            <p:ph type="pic" sz="quarter" idx="13" hasCustomPrompt="1"/>
          </p:nvPr>
        </p:nvSpPr>
        <p:spPr>
          <a:xfrm>
            <a:off x="6189663" y="8443859"/>
            <a:ext cx="758825" cy="949325"/>
          </a:xfrm>
          <a:prstGeom prst="rect">
            <a:avLst/>
          </a:prstGeom>
          <a:solidFill>
            <a:schemeClr val="accent1"/>
          </a:solidFill>
        </p:spPr>
        <p:txBody>
          <a:bodyPr vert="horz" anchor="ctr"/>
          <a:lstStyle>
            <a:lvl1pPr marL="0" indent="0" algn="ctr">
              <a:buNone/>
              <a:defRPr sz="1100">
                <a:solidFill>
                  <a:srgbClr val="FFFFFF"/>
                </a:solidFill>
              </a:defRPr>
            </a:lvl1pPr>
          </a:lstStyle>
          <a:p>
            <a:r>
              <a:rPr kumimoji="1" lang="ja-JP" altLang="en-US" dirty="0" smtClean="0"/>
              <a:t>写真を入れてください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960669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正方形/長方形 21"/>
          <p:cNvSpPr/>
          <p:nvPr userDrawn="1"/>
        </p:nvSpPr>
        <p:spPr>
          <a:xfrm>
            <a:off x="0" y="0"/>
            <a:ext cx="7775575" cy="10907713"/>
          </a:xfrm>
          <a:prstGeom prst="rect">
            <a:avLst/>
          </a:prstGeom>
          <a:pattFill prst="narVert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446603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正方形/長方形 39"/>
          <p:cNvSpPr/>
          <p:nvPr/>
        </p:nvSpPr>
        <p:spPr>
          <a:xfrm>
            <a:off x="267355" y="3030539"/>
            <a:ext cx="7329984" cy="2763139"/>
          </a:xfrm>
          <a:prstGeom prst="rect">
            <a:avLst/>
          </a:prstGeom>
          <a:solidFill>
            <a:srgbClr val="A9D18E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200516" y="623934"/>
            <a:ext cx="7419101" cy="171582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角丸四角形 7"/>
          <p:cNvSpPr/>
          <p:nvPr/>
        </p:nvSpPr>
        <p:spPr>
          <a:xfrm>
            <a:off x="5904089" y="245116"/>
            <a:ext cx="1515012" cy="490234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chemeClr val="tx1"/>
                </a:solidFill>
                <a:latin typeface="+mn-ea"/>
              </a:rPr>
              <a:t>第</a:t>
            </a:r>
            <a:r>
              <a:rPr kumimoji="1" lang="en-US" altLang="ja-JP" sz="2800" b="1" dirty="0" smtClean="0">
                <a:solidFill>
                  <a:schemeClr val="tx1"/>
                </a:solidFill>
                <a:latin typeface="+mn-ea"/>
              </a:rPr>
              <a:t>20</a:t>
            </a:r>
            <a:r>
              <a:rPr kumimoji="1" lang="ja-JP" altLang="en-US" sz="1600" dirty="0" smtClean="0">
                <a:solidFill>
                  <a:schemeClr val="tx1"/>
                </a:solidFill>
                <a:latin typeface="+mn-ea"/>
              </a:rPr>
              <a:t>号</a:t>
            </a:r>
            <a:endParaRPr kumimoji="1" lang="ja-JP" altLang="en-US" sz="160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10" name="角丸四角形 9"/>
          <p:cNvSpPr/>
          <p:nvPr/>
        </p:nvSpPr>
        <p:spPr>
          <a:xfrm>
            <a:off x="467872" y="2584872"/>
            <a:ext cx="2094280" cy="484858"/>
          </a:xfrm>
          <a:prstGeom prst="roundRect">
            <a:avLst/>
          </a:prstGeom>
          <a:solidFill>
            <a:srgbClr val="FFFFFF"/>
          </a:solidFill>
          <a:ln>
            <a:solidFill>
              <a:srgbClr val="548235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chemeClr val="accent6">
                    <a:lumMod val="75000"/>
                  </a:schemeClr>
                </a:solidFill>
              </a:rPr>
              <a:t>今週のニュース</a:t>
            </a:r>
            <a:endParaRPr kumimoji="1" lang="ja-JP" altLang="en-US" sz="16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1247662" y="5905095"/>
            <a:ext cx="427768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毎月伝えたいニュースをここに</a:t>
            </a:r>
            <a:endParaRPr kumimoji="1" lang="en-US" altLang="ja-JP" sz="2400" b="1" dirty="0" smtClean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  <a:p>
            <a:r>
              <a:rPr lang="ja-JP" altLang="en-US" sz="2400" b="1" dirty="0" smtClean="0">
                <a:solidFill>
                  <a:schemeClr val="accent6">
                    <a:lumMod val="50000"/>
                  </a:schemeClr>
                </a:solidFill>
                <a:latin typeface="+mj-ea"/>
                <a:ea typeface="+mj-ea"/>
              </a:rPr>
              <a:t>記載します。</a:t>
            </a:r>
            <a:endParaRPr kumimoji="1" lang="en-US" altLang="ja-JP" sz="2400" b="1" dirty="0" smtClean="0">
              <a:solidFill>
                <a:schemeClr val="accent6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3676131" y="5364951"/>
            <a:ext cx="394348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 smtClean="0">
                <a:latin typeface="+mn-ea"/>
              </a:rPr>
              <a:t>ここに文字が入ります。文字が入ります。</a:t>
            </a:r>
            <a:endParaRPr kumimoji="1" lang="ja-JP" altLang="en-US" sz="1600" dirty="0">
              <a:latin typeface="+mn-ea"/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42035" y="3047483"/>
            <a:ext cx="2944462" cy="26751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kumimoji="1" lang="ja-JP" altLang="en-US" dirty="0" smtClean="0">
                <a:latin typeface="+mn-ea"/>
              </a:rPr>
              <a:t>今週はみんなで公園に</a:t>
            </a:r>
            <a:endParaRPr kumimoji="1" lang="en-US" altLang="ja-JP" dirty="0" smtClean="0">
              <a:latin typeface="+mn-ea"/>
            </a:endParaRPr>
          </a:p>
          <a:p>
            <a:pPr>
              <a:lnSpc>
                <a:spcPct val="120000"/>
              </a:lnSpc>
            </a:pPr>
            <a:r>
              <a:rPr lang="ja-JP" altLang="en-US" dirty="0" smtClean="0">
                <a:latin typeface="+mn-ea"/>
              </a:rPr>
              <a:t>行きました。</a:t>
            </a:r>
            <a:endParaRPr lang="en-US" altLang="ja-JP" dirty="0" smtClean="0">
              <a:latin typeface="+mn-ea"/>
            </a:endParaRPr>
          </a:p>
          <a:p>
            <a:pPr>
              <a:lnSpc>
                <a:spcPct val="120000"/>
              </a:lnSpc>
            </a:pPr>
            <a:r>
              <a:rPr kumimoji="1" lang="ja-JP" altLang="en-US" dirty="0" smtClean="0">
                <a:latin typeface="+mn-ea"/>
              </a:rPr>
              <a:t>天気もよく、よい空気をたくさん吸うことができました。</a:t>
            </a:r>
            <a:endParaRPr kumimoji="1" lang="en-US" altLang="ja-JP" dirty="0" smtClean="0">
              <a:latin typeface="+mn-ea"/>
            </a:endParaRPr>
          </a:p>
          <a:p>
            <a:pPr>
              <a:lnSpc>
                <a:spcPct val="120000"/>
              </a:lnSpc>
            </a:pPr>
            <a:r>
              <a:rPr lang="ja-JP" altLang="en-US" dirty="0" smtClean="0">
                <a:latin typeface="+mn-ea"/>
              </a:rPr>
              <a:t>入所者の皆さんも笑顔満開でした。</a:t>
            </a:r>
            <a:endParaRPr kumimoji="1" lang="ja-JP" altLang="en-US" dirty="0">
              <a:latin typeface="+mn-ea"/>
            </a:endParaRPr>
          </a:p>
        </p:txBody>
      </p:sp>
      <p:sp>
        <p:nvSpPr>
          <p:cNvPr id="33" name="角丸四角形 32"/>
          <p:cNvSpPr/>
          <p:nvPr/>
        </p:nvSpPr>
        <p:spPr>
          <a:xfrm>
            <a:off x="5700017" y="5971946"/>
            <a:ext cx="1830484" cy="4612658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rgbClr val="548235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dirty="0" smtClean="0">
                <a:solidFill>
                  <a:srgbClr val="548235"/>
                </a:solidFill>
              </a:rPr>
              <a:t>職員紹介</a:t>
            </a:r>
            <a:endParaRPr kumimoji="1" lang="en-US" altLang="ja-JP" sz="1800" dirty="0" smtClean="0">
              <a:solidFill>
                <a:srgbClr val="548235"/>
              </a:solidFill>
            </a:endParaRPr>
          </a:p>
          <a:p>
            <a:pPr algn="ctr"/>
            <a:endParaRPr lang="en-US" altLang="ja-JP" sz="2800" dirty="0">
              <a:solidFill>
                <a:srgbClr val="FD6567"/>
              </a:solidFill>
            </a:endParaRPr>
          </a:p>
          <a:p>
            <a:pPr algn="ctr"/>
            <a:endParaRPr kumimoji="1" lang="en-US" altLang="ja-JP" sz="2800" dirty="0" smtClean="0">
              <a:solidFill>
                <a:srgbClr val="FD6567"/>
              </a:solidFill>
            </a:endParaRPr>
          </a:p>
          <a:p>
            <a:pPr algn="ctr"/>
            <a:endParaRPr lang="en-US" altLang="ja-JP" sz="2800" dirty="0">
              <a:solidFill>
                <a:srgbClr val="FD6567"/>
              </a:solidFill>
            </a:endParaRPr>
          </a:p>
          <a:p>
            <a:pPr algn="ctr"/>
            <a:endParaRPr kumimoji="1" lang="en-US" altLang="ja-JP" sz="2800" dirty="0" smtClean="0">
              <a:solidFill>
                <a:srgbClr val="FD6567"/>
              </a:solidFill>
            </a:endParaRPr>
          </a:p>
          <a:p>
            <a:pPr algn="ctr"/>
            <a:endParaRPr lang="en-US" altLang="ja-JP" sz="2800" dirty="0">
              <a:solidFill>
                <a:srgbClr val="FD6567"/>
              </a:solidFill>
            </a:endParaRPr>
          </a:p>
          <a:p>
            <a:pPr algn="ctr"/>
            <a:endParaRPr kumimoji="1" lang="en-US" altLang="ja-JP" sz="2800" dirty="0" smtClean="0">
              <a:solidFill>
                <a:srgbClr val="FD6567"/>
              </a:solidFill>
            </a:endParaRPr>
          </a:p>
          <a:p>
            <a:pPr algn="ctr"/>
            <a:endParaRPr lang="en-US" altLang="ja-JP" sz="2800" dirty="0">
              <a:solidFill>
                <a:srgbClr val="FD6567"/>
              </a:solidFill>
            </a:endParaRPr>
          </a:p>
          <a:p>
            <a:pPr algn="ctr"/>
            <a:endParaRPr kumimoji="1" lang="en-US" altLang="ja-JP" sz="2800" dirty="0" smtClean="0">
              <a:solidFill>
                <a:srgbClr val="FD6567"/>
              </a:solidFill>
            </a:endParaRPr>
          </a:p>
          <a:p>
            <a:pPr algn="ctr"/>
            <a:endParaRPr kumimoji="1" lang="ja-JP" altLang="en-US" sz="2800" dirty="0">
              <a:solidFill>
                <a:srgbClr val="FD6567"/>
              </a:solidFill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352916" y="776334"/>
            <a:ext cx="7133025" cy="1407437"/>
          </a:xfrm>
          <a:prstGeom prst="rect">
            <a:avLst/>
          </a:prstGeom>
          <a:noFill/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401033" y="869053"/>
            <a:ext cx="6973509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kumimoji="1" lang="ja-JP" altLang="en-US" sz="6600" b="1" kern="0" spc="-50" dirty="0" smtClean="0">
                <a:solidFill>
                  <a:schemeClr val="bg1"/>
                </a:solidFill>
              </a:rPr>
              <a:t>介護施設</a:t>
            </a:r>
            <a:r>
              <a:rPr kumimoji="1" lang="ja-JP" altLang="en-US" sz="4400" b="1" kern="0" spc="-5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ニュースレター</a:t>
            </a:r>
            <a:endParaRPr kumimoji="1" lang="ja-JP" altLang="en-US" sz="4400" b="1" kern="0" spc="-50" dirty="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cxnSp>
        <p:nvCxnSpPr>
          <p:cNvPr id="41" name="直線コネクタ 40"/>
          <p:cNvCxnSpPr/>
          <p:nvPr/>
        </p:nvCxnSpPr>
        <p:spPr>
          <a:xfrm>
            <a:off x="3520174" y="6885563"/>
            <a:ext cx="0" cy="3654474"/>
          </a:xfrm>
          <a:prstGeom prst="line">
            <a:avLst/>
          </a:prstGeom>
          <a:ln w="3175" cmpd="sng">
            <a:prstDash val="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直線コネクタ 41"/>
          <p:cNvCxnSpPr/>
          <p:nvPr/>
        </p:nvCxnSpPr>
        <p:spPr>
          <a:xfrm flipH="1">
            <a:off x="289636" y="10718304"/>
            <a:ext cx="7240864" cy="22283"/>
          </a:xfrm>
          <a:prstGeom prst="line">
            <a:avLst/>
          </a:prstGeom>
          <a:ln w="3175" cmpd="sng"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6" name="正方形/長方形 45"/>
          <p:cNvSpPr/>
          <p:nvPr/>
        </p:nvSpPr>
        <p:spPr>
          <a:xfrm>
            <a:off x="263798" y="8155716"/>
            <a:ext cx="3078140" cy="378817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chemeClr val="bg1"/>
                </a:solidFill>
              </a:rPr>
              <a:t>施設からのメッセージ</a:t>
            </a:r>
            <a:endParaRPr kumimoji="1" lang="ja-JP" altLang="en-US" sz="1600" dirty="0">
              <a:solidFill>
                <a:schemeClr val="bg1"/>
              </a:solidFill>
            </a:endParaRPr>
          </a:p>
        </p:txBody>
      </p:sp>
      <p:sp>
        <p:nvSpPr>
          <p:cNvPr id="47" name="角丸四角形 46"/>
          <p:cNvSpPr/>
          <p:nvPr/>
        </p:nvSpPr>
        <p:spPr>
          <a:xfrm>
            <a:off x="267355" y="5971945"/>
            <a:ext cx="958022" cy="757635"/>
          </a:xfrm>
          <a:prstGeom prst="roundRect">
            <a:avLst/>
          </a:prstGeom>
          <a:solidFill>
            <a:schemeClr val="accent6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600" dirty="0" smtClean="0">
                <a:latin typeface="+mn-ea"/>
              </a:rPr>
              <a:t>NEWS</a:t>
            </a:r>
            <a:endParaRPr kumimoji="1" lang="ja-JP" altLang="en-US" sz="1600" dirty="0">
              <a:latin typeface="+mn-ea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289635" y="6774146"/>
            <a:ext cx="3096862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/>
              <a:t>ここにメッセージが入ります。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endParaRPr lang="en-US" altLang="ja-JP" sz="1400" dirty="0" smtClean="0"/>
          </a:p>
          <a:p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endParaRPr kumimoji="1" lang="ja-JP" altLang="en-US" sz="1400" dirty="0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30637" y="8597799"/>
            <a:ext cx="3096862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/>
              <a:t>ここにメッセージが入ります。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endParaRPr lang="en-US" altLang="ja-JP" sz="1400" dirty="0" smtClean="0"/>
          </a:p>
          <a:p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ここにメッセージが入ります。ここにメッセージが入ります。</a:t>
            </a:r>
            <a:endParaRPr lang="en-US" altLang="ja-JP" sz="1400" dirty="0"/>
          </a:p>
          <a:p>
            <a:r>
              <a:rPr lang="ja-JP" altLang="en-US" sz="1400" dirty="0"/>
              <a:t>ここにメッセージが入ります。ここにメッセージが入ります</a:t>
            </a:r>
            <a:r>
              <a:rPr lang="ja-JP" altLang="en-US" sz="1400" dirty="0" smtClean="0"/>
              <a:t>。</a:t>
            </a:r>
            <a:endParaRPr lang="en-US" altLang="ja-JP" sz="1400" dirty="0" smtClean="0"/>
          </a:p>
          <a:p>
            <a:endParaRPr kumimoji="1" lang="ja-JP" altLang="en-US" sz="1400" dirty="0"/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3628016" y="8932050"/>
            <a:ext cx="194188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ここに紹介がはいります</a:t>
            </a:r>
            <a:r>
              <a:rPr lang="ja-JP" altLang="en-US" sz="1400" dirty="0" smtClean="0"/>
              <a:t>。</a:t>
            </a:r>
            <a:r>
              <a:rPr lang="ja-JP" altLang="en-US" sz="1400" dirty="0"/>
              <a:t>ここに紹介がはいります。</a:t>
            </a:r>
          </a:p>
          <a:p>
            <a:r>
              <a:rPr lang="ja-JP" altLang="en-US" sz="1400" dirty="0"/>
              <a:t>ここに紹介がはいります。</a:t>
            </a:r>
          </a:p>
          <a:p>
            <a:r>
              <a:rPr lang="ja-JP" altLang="en-US" sz="1400" dirty="0"/>
              <a:t>ここに紹介がはいります。</a:t>
            </a:r>
          </a:p>
          <a:p>
            <a:endParaRPr lang="ja-JP" altLang="en-US" sz="1400" dirty="0"/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5833695" y="7613747"/>
            <a:ext cx="154084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 smtClean="0"/>
              <a:t>ここに紹介がはいります。</a:t>
            </a:r>
            <a:r>
              <a:rPr lang="ja-JP" altLang="en-US" sz="1200" dirty="0"/>
              <a:t>ここに紹介がはいります</a:t>
            </a:r>
            <a:r>
              <a:rPr lang="ja-JP" altLang="en-US" sz="1200" dirty="0" smtClean="0"/>
              <a:t>。</a:t>
            </a:r>
            <a:r>
              <a:rPr lang="ja-JP" altLang="en-US" sz="1200" dirty="0"/>
              <a:t>ここに紹介がはいります。</a:t>
            </a:r>
          </a:p>
          <a:p>
            <a:endParaRPr lang="ja-JP" altLang="en-US" sz="1200" dirty="0"/>
          </a:p>
          <a:p>
            <a:endParaRPr kumimoji="1" lang="ja-JP" altLang="en-US" sz="1200" dirty="0"/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5852418" y="9415117"/>
            <a:ext cx="1540847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 smtClean="0"/>
              <a:t>ここに紹介がはいります。</a:t>
            </a:r>
            <a:r>
              <a:rPr lang="ja-JP" altLang="en-US" sz="1200" dirty="0"/>
              <a:t>ここに紹介がはいります</a:t>
            </a:r>
            <a:r>
              <a:rPr lang="ja-JP" altLang="en-US" sz="1200" dirty="0" smtClean="0"/>
              <a:t>。</a:t>
            </a:r>
            <a:r>
              <a:rPr lang="ja-JP" altLang="en-US" sz="1200" dirty="0"/>
              <a:t>ここに紹介がはいります。</a:t>
            </a:r>
          </a:p>
          <a:p>
            <a:r>
              <a:rPr lang="ja-JP" altLang="en-US" sz="1200" dirty="0"/>
              <a:t>ここに紹介がはいります。</a:t>
            </a:r>
          </a:p>
          <a:p>
            <a:endParaRPr lang="ja-JP" altLang="en-US" sz="1200" dirty="0"/>
          </a:p>
          <a:p>
            <a:endParaRPr kumimoji="1" lang="ja-JP" altLang="en-US" sz="1200" dirty="0"/>
          </a:p>
        </p:txBody>
      </p:sp>
      <p:sp>
        <p:nvSpPr>
          <p:cNvPr id="13" name="図プレースホルダー 12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図プレースホルダー 13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5" name="図プレースホルダー 14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6" name="図プレースホルダー 15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8345353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345</Words>
  <Application>Microsoft Office PowerPoint</Application>
  <PresentationFormat>ユーザー設定</PresentationFormat>
  <Paragraphs>48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2014-07-08T08:02:50Z</dcterms:created>
  <dcterms:modified xsi:type="dcterms:W3CDTF">2014-07-08T08:02:56Z</dcterms:modified>
</cp:coreProperties>
</file>

<file path=docProps/thumbnail.jpeg>
</file>