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567"/>
    <a:srgbClr val="FD7271"/>
    <a:srgbClr val="640000"/>
    <a:srgbClr val="FFC000"/>
    <a:srgbClr val="3E0000"/>
    <a:srgbClr val="B00E17"/>
    <a:srgbClr val="905A36"/>
    <a:srgbClr val="905B37"/>
    <a:srgbClr val="B5AC3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174" d="100"/>
          <a:sy n="174" d="100"/>
        </p:scale>
        <p:origin x="918" y="444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3519769" y="2407072"/>
            <a:ext cx="4055290" cy="2874088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3876243" y="6796897"/>
            <a:ext cx="1515416" cy="2094170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2" hasCustomPrompt="1"/>
          </p:nvPr>
        </p:nvSpPr>
        <p:spPr>
          <a:xfrm>
            <a:off x="6189663" y="6575425"/>
            <a:ext cx="758825" cy="94932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110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5" name="図プレースホルダー 13"/>
          <p:cNvSpPr>
            <a:spLocks noGrp="1"/>
          </p:cNvSpPr>
          <p:nvPr>
            <p:ph type="pic" sz="quarter" idx="13" hasCustomPrompt="1"/>
          </p:nvPr>
        </p:nvSpPr>
        <p:spPr>
          <a:xfrm>
            <a:off x="6189663" y="8443859"/>
            <a:ext cx="758825" cy="94932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110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06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4466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267355" y="3030539"/>
            <a:ext cx="7329984" cy="276313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00516" y="623934"/>
            <a:ext cx="7419101" cy="17158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5904089" y="245116"/>
            <a:ext cx="1515012" cy="4902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+mn-ea"/>
              </a:rPr>
              <a:t>第</a:t>
            </a:r>
            <a:r>
              <a:rPr kumimoji="1" lang="en-US" altLang="ja-JP" sz="2800" b="1" dirty="0" smtClean="0">
                <a:solidFill>
                  <a:schemeClr val="tx1"/>
                </a:solidFill>
                <a:latin typeface="+mn-ea"/>
              </a:rPr>
              <a:t>20</a:t>
            </a:r>
            <a:r>
              <a:rPr kumimoji="1" lang="ja-JP" altLang="en-US" sz="1600" dirty="0" smtClean="0">
                <a:solidFill>
                  <a:schemeClr val="tx1"/>
                </a:solidFill>
                <a:latin typeface="+mn-ea"/>
              </a:rPr>
              <a:t>号</a:t>
            </a:r>
            <a:endParaRPr kumimoji="1" lang="ja-JP" altLang="en-US" sz="1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67872" y="2584872"/>
            <a:ext cx="2094280" cy="484858"/>
          </a:xfrm>
          <a:prstGeom prst="roundRect">
            <a:avLst/>
          </a:prstGeom>
          <a:solidFill>
            <a:srgbClr val="FFFFFF"/>
          </a:solidFill>
          <a:ln>
            <a:solidFill>
              <a:srgbClr val="5482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accent6">
                    <a:lumMod val="75000"/>
                  </a:schemeClr>
                </a:solidFill>
              </a:rPr>
              <a:t>今週のニュース</a:t>
            </a:r>
            <a:endParaRPr kumimoji="1" lang="ja-JP" alt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47662" y="5905095"/>
            <a:ext cx="4277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毎月伝えたいニュースをここに</a:t>
            </a:r>
            <a:endParaRPr kumimoji="1" lang="en-US" altLang="ja-JP" sz="2400" b="1" dirty="0" smtClean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sz="2400" b="1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記載します。</a:t>
            </a:r>
            <a:endParaRPr kumimoji="1" lang="en-US" altLang="ja-JP" sz="2400" b="1" dirty="0" smtClean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676131" y="5364951"/>
            <a:ext cx="3943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+mn-ea"/>
              </a:rPr>
              <a:t>ここに文字が入ります。文字が入ります。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42035" y="3047483"/>
            <a:ext cx="2944462" cy="267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dirty="0" smtClean="0">
                <a:latin typeface="+mn-ea"/>
              </a:rPr>
              <a:t>今週はみんなで公園に</a:t>
            </a:r>
            <a:endParaRPr kumimoji="1" lang="en-US" altLang="ja-JP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ja-JP" altLang="en-US" dirty="0" smtClean="0">
                <a:latin typeface="+mn-ea"/>
              </a:rPr>
              <a:t>行きました。</a:t>
            </a:r>
            <a:endParaRPr lang="en-US" altLang="ja-JP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ja-JP" altLang="en-US" dirty="0" smtClean="0">
                <a:latin typeface="+mn-ea"/>
              </a:rPr>
              <a:t>天気もよく、よい空気をたくさん吸うことができました。</a:t>
            </a:r>
            <a:endParaRPr kumimoji="1" lang="en-US" altLang="ja-JP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ja-JP" altLang="en-US" dirty="0" smtClean="0">
                <a:latin typeface="+mn-ea"/>
              </a:rPr>
              <a:t>入所者の皆さんも笑顔満開でした。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5700017" y="5971946"/>
            <a:ext cx="1830484" cy="461265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rgbClr val="5482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solidFill>
                  <a:srgbClr val="548235"/>
                </a:solidFill>
              </a:rPr>
              <a:t>職員紹介</a:t>
            </a:r>
            <a:endParaRPr kumimoji="1" lang="en-US" altLang="ja-JP" sz="1800" dirty="0" smtClean="0">
              <a:solidFill>
                <a:srgbClr val="548235"/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kumimoji="1" lang="ja-JP" altLang="en-US" sz="2800" dirty="0">
              <a:solidFill>
                <a:srgbClr val="FD6567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52916" y="776334"/>
            <a:ext cx="7133025" cy="1407437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1033" y="869053"/>
            <a:ext cx="69735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600" b="1" kern="0" spc="-50" dirty="0" smtClean="0">
                <a:solidFill>
                  <a:schemeClr val="bg1"/>
                </a:solidFill>
              </a:rPr>
              <a:t>介護施設</a:t>
            </a:r>
            <a:r>
              <a:rPr kumimoji="1" lang="ja-JP" altLang="en-US" sz="4400" b="1" kern="0" spc="-5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ニュースレター</a:t>
            </a:r>
            <a:endParaRPr kumimoji="1" lang="ja-JP" altLang="en-US" sz="4400" b="1" kern="0" spc="-5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>
            <a:off x="3520174" y="6885563"/>
            <a:ext cx="0" cy="3654474"/>
          </a:xfrm>
          <a:prstGeom prst="line">
            <a:avLst/>
          </a:prstGeom>
          <a:ln w="3175" cmpd="sng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H="1">
            <a:off x="289636" y="10718304"/>
            <a:ext cx="7240864" cy="22283"/>
          </a:xfrm>
          <a:prstGeom prst="line">
            <a:avLst/>
          </a:prstGeom>
          <a:ln w="3175" cmpd="sng"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263798" y="8155716"/>
            <a:ext cx="3078140" cy="37881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</a:rPr>
              <a:t>施設からのメッセージ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267355" y="5971945"/>
            <a:ext cx="958022" cy="75763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+mn-ea"/>
              </a:rPr>
              <a:t>NEWS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89635" y="6774146"/>
            <a:ext cx="30968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ここにメッセージが入ります。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endParaRPr lang="en-US" altLang="ja-JP" sz="1400" dirty="0" smtClean="0"/>
          </a:p>
          <a:p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endParaRPr kumimoji="1" lang="ja-JP" altLang="en-US" sz="1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30637" y="8597799"/>
            <a:ext cx="30968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ここにメッセージが入ります。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endParaRPr lang="en-US" altLang="ja-JP" sz="1400" dirty="0" smtClean="0"/>
          </a:p>
          <a:p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ここにメッセージが入ります。ここにメッセージが入ります。</a:t>
            </a:r>
            <a:endParaRPr lang="en-US" altLang="ja-JP" sz="1400" dirty="0"/>
          </a:p>
          <a:p>
            <a:r>
              <a:rPr lang="ja-JP" altLang="en-US" sz="1400" dirty="0"/>
              <a:t>ここにメッセージが入ります。ここにメッセージが入ります</a:t>
            </a:r>
            <a:r>
              <a:rPr lang="ja-JP" altLang="en-US" sz="1400" dirty="0" smtClean="0"/>
              <a:t>。</a:t>
            </a:r>
            <a:endParaRPr lang="en-US" altLang="ja-JP" sz="1400" dirty="0" smtClean="0"/>
          </a:p>
          <a:p>
            <a:endParaRPr kumimoji="1" lang="ja-JP" altLang="en-US" sz="14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28016" y="8932050"/>
            <a:ext cx="1941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ここに紹介がはいります</a:t>
            </a:r>
            <a:r>
              <a:rPr lang="ja-JP" altLang="en-US" sz="1400" dirty="0" smtClean="0"/>
              <a:t>。</a:t>
            </a:r>
            <a:r>
              <a:rPr lang="ja-JP" altLang="en-US" sz="1400" dirty="0"/>
              <a:t>ここに紹介がはいります。</a:t>
            </a:r>
          </a:p>
          <a:p>
            <a:r>
              <a:rPr lang="ja-JP" altLang="en-US" sz="1400" dirty="0"/>
              <a:t>ここに紹介がはいります。</a:t>
            </a:r>
          </a:p>
          <a:p>
            <a:r>
              <a:rPr lang="ja-JP" altLang="en-US" sz="1400" dirty="0"/>
              <a:t>ここに紹介がはいります。</a:t>
            </a:r>
          </a:p>
          <a:p>
            <a:endParaRPr lang="ja-JP" altLang="en-US" sz="14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33695" y="7613747"/>
            <a:ext cx="1540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ここに紹介がはいります。</a:t>
            </a:r>
            <a:r>
              <a:rPr lang="ja-JP" altLang="en-US" sz="1200" dirty="0"/>
              <a:t>ここに紹介がはいります</a:t>
            </a:r>
            <a:r>
              <a:rPr lang="ja-JP" altLang="en-US" sz="1200" dirty="0" smtClean="0"/>
              <a:t>。</a:t>
            </a:r>
            <a:r>
              <a:rPr lang="ja-JP" altLang="en-US" sz="1200" dirty="0"/>
              <a:t>ここに紹介がはいります。</a:t>
            </a:r>
          </a:p>
          <a:p>
            <a:endParaRPr lang="ja-JP" altLang="en-US" sz="1200" dirty="0"/>
          </a:p>
          <a:p>
            <a:endParaRPr kumimoji="1" lang="ja-JP" altLang="en-US" sz="12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852418" y="9415117"/>
            <a:ext cx="1540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ここに紹介がはいります。</a:t>
            </a:r>
            <a:r>
              <a:rPr lang="ja-JP" altLang="en-US" sz="1200" dirty="0"/>
              <a:t>ここに紹介がはいります</a:t>
            </a:r>
            <a:r>
              <a:rPr lang="ja-JP" altLang="en-US" sz="1200" dirty="0" smtClean="0"/>
              <a:t>。</a:t>
            </a:r>
            <a:r>
              <a:rPr lang="ja-JP" altLang="en-US" sz="1200" dirty="0"/>
              <a:t>ここに紹介がはいります。</a:t>
            </a:r>
          </a:p>
          <a:p>
            <a:r>
              <a:rPr lang="ja-JP" altLang="en-US" sz="1200" dirty="0"/>
              <a:t>ここに紹介がはいります。</a:t>
            </a:r>
          </a:p>
          <a:p>
            <a:endParaRPr lang="ja-JP" altLang="en-US" sz="1200" dirty="0"/>
          </a:p>
          <a:p>
            <a:endParaRPr kumimoji="1" lang="ja-JP" altLang="en-US" sz="1200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図プレースホルダー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図プレースホルダー 1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3453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345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2014-07-08T08:02:50Z</dcterms:created>
  <dcterms:modified xsi:type="dcterms:W3CDTF">2014-07-08T08:02:56Z</dcterms:modified>
</cp:coreProperties>
</file>