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640000"/>
    <a:srgbClr val="FFC000"/>
    <a:srgbClr val="3E0000"/>
    <a:srgbClr val="B00E17"/>
    <a:srgbClr val="905A36"/>
    <a:srgbClr val="905B37"/>
    <a:srgbClr val="B5AC3A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napToObjects="1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/>
          <p:cNvSpPr txBox="1"/>
          <p:nvPr/>
        </p:nvSpPr>
        <p:spPr>
          <a:xfrm>
            <a:off x="927666" y="2935191"/>
            <a:ext cx="5978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アスクルグループホーム</a:t>
            </a:r>
            <a:r>
              <a:rPr lang="ja-JP" altLang="en-US" sz="20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　</a:t>
            </a:r>
            <a:r>
              <a:rPr lang="ja-JP" altLang="en-US" sz="28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６つの特徴</a:t>
            </a:r>
            <a:endParaRPr kumimoji="1" lang="ja-JP" altLang="en-US" sz="2800" b="1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9" name="フローチャート: 書類 168"/>
          <p:cNvSpPr/>
          <p:nvPr/>
        </p:nvSpPr>
        <p:spPr>
          <a:xfrm flipH="1" flipV="1">
            <a:off x="-213" y="5136814"/>
            <a:ext cx="7776000" cy="5770898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7" y="3044790"/>
            <a:ext cx="469433" cy="438950"/>
          </a:xfrm>
          <a:prstGeom prst="rect">
            <a:avLst/>
          </a:prstGeom>
        </p:spPr>
      </p:pic>
      <p:pic>
        <p:nvPicPr>
          <p:cNvPr id="90" name="図 8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182" y="5773620"/>
            <a:ext cx="469433" cy="43895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5871" y="180054"/>
            <a:ext cx="7775575" cy="25631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9323713"/>
            <a:ext cx="7776000" cy="158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52856" y="7501737"/>
            <a:ext cx="1551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solidFill>
                  <a:schemeClr val="accent1"/>
                </a:solidFill>
                <a:latin typeface="+mn-ea"/>
              </a:rPr>
              <a:t>レクエーションルーム</a:t>
            </a:r>
            <a:endParaRPr kumimoji="1" lang="ja-JP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03" name="タイトル 1"/>
          <p:cNvSpPr txBox="1">
            <a:spLocks/>
          </p:cNvSpPr>
          <p:nvPr/>
        </p:nvSpPr>
        <p:spPr>
          <a:xfrm>
            <a:off x="4413966" y="9421477"/>
            <a:ext cx="3060000" cy="468000"/>
          </a:xfrm>
          <a:prstGeom prst="rect">
            <a:avLst/>
          </a:prstGeom>
          <a:noFill/>
          <a:effectLst>
            <a:outerShdw blurRad="50800" dist="50800" dir="4200000" sx="2000" sy="2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2457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8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>
                <a:solidFill>
                  <a:schemeClr val="bg1"/>
                </a:solidFill>
                <a:latin typeface="+mj-ea"/>
              </a:rPr>
              <a:t>03-1234-1111</a:t>
            </a:r>
          </a:p>
        </p:txBody>
      </p:sp>
      <p:sp>
        <p:nvSpPr>
          <p:cNvPr id="105" name="タイトル 1"/>
          <p:cNvSpPr txBox="1">
            <a:spLocks/>
          </p:cNvSpPr>
          <p:nvPr/>
        </p:nvSpPr>
        <p:spPr>
          <a:xfrm>
            <a:off x="3755259" y="9427042"/>
            <a:ext cx="720000" cy="540000"/>
          </a:xfrm>
          <a:prstGeom prst="rect">
            <a:avLst/>
          </a:prstGeom>
          <a:noFill/>
          <a:effectLst>
            <a:outerShdw blurRad="50800" dist="50800" dir="4200000" sx="2000" sy="2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2457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8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</a:rPr>
              <a:t>☎</a:t>
            </a:r>
          </a:p>
        </p:txBody>
      </p:sp>
      <p:sp>
        <p:nvSpPr>
          <p:cNvPr id="106" name="タイトル 1"/>
          <p:cNvSpPr txBox="1">
            <a:spLocks/>
          </p:cNvSpPr>
          <p:nvPr/>
        </p:nvSpPr>
        <p:spPr>
          <a:xfrm>
            <a:off x="4454606" y="10213651"/>
            <a:ext cx="4281619" cy="330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2457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8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chemeClr val="bg1"/>
                </a:solidFill>
                <a:latin typeface="+mj-ea"/>
              </a:rPr>
              <a:t>http://</a:t>
            </a:r>
            <a:r>
              <a:rPr lang="en-US" altLang="ja-JP" sz="2000" b="1" dirty="0" smtClean="0">
                <a:solidFill>
                  <a:schemeClr val="bg1"/>
                </a:solidFill>
                <a:latin typeface="+mj-ea"/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  <a:latin typeface="+mj-ea"/>
              </a:rPr>
              <a:t>/</a:t>
            </a:r>
          </a:p>
        </p:txBody>
      </p:sp>
      <p:sp>
        <p:nvSpPr>
          <p:cNvPr id="107" name="タイトル 1"/>
          <p:cNvSpPr txBox="1">
            <a:spLocks/>
          </p:cNvSpPr>
          <p:nvPr/>
        </p:nvSpPr>
        <p:spPr>
          <a:xfrm>
            <a:off x="3793641" y="9835115"/>
            <a:ext cx="900000" cy="540000"/>
          </a:xfrm>
          <a:prstGeom prst="rect">
            <a:avLst/>
          </a:prstGeom>
          <a:noFill/>
          <a:effectLst>
            <a:outerShdw blurRad="50800" dist="50800" dir="4200000" sx="2000" sy="2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2457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8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 smtClean="0">
                <a:solidFill>
                  <a:schemeClr val="bg1"/>
                </a:solidFill>
                <a:latin typeface="+mj-ea"/>
              </a:rPr>
              <a:t>FAX</a:t>
            </a:r>
            <a:endParaRPr lang="en-US" altLang="ja-JP" sz="18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08" name="タイトル 1"/>
          <p:cNvSpPr txBox="1">
            <a:spLocks/>
          </p:cNvSpPr>
          <p:nvPr/>
        </p:nvSpPr>
        <p:spPr>
          <a:xfrm>
            <a:off x="417220" y="9374126"/>
            <a:ext cx="2537811" cy="712690"/>
          </a:xfrm>
          <a:prstGeom prst="rect">
            <a:avLst/>
          </a:prstGeom>
          <a:noFill/>
          <a:effectLst>
            <a:outerShdw blurRad="50800" dist="50800" dir="4200000" sx="2000" sy="2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2457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8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b="1" dirty="0" smtClean="0">
                <a:solidFill>
                  <a:schemeClr val="bg1"/>
                </a:solidFill>
                <a:latin typeface="+mj-ea"/>
              </a:rPr>
              <a:t>お問合せ</a:t>
            </a:r>
            <a:endParaRPr lang="en-US" altLang="ja-JP" sz="3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110" name="タイトル 1"/>
          <p:cNvSpPr txBox="1">
            <a:spLocks/>
          </p:cNvSpPr>
          <p:nvPr/>
        </p:nvSpPr>
        <p:spPr>
          <a:xfrm>
            <a:off x="474370" y="10005536"/>
            <a:ext cx="3321981" cy="367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b="1" dirty="0" smtClean="0">
                <a:solidFill>
                  <a:schemeClr val="bg1"/>
                </a:solidFill>
                <a:latin typeface="+mn-ea"/>
                <a:ea typeface="+mn-ea"/>
              </a:rPr>
              <a:t>アスクルグループホーム</a:t>
            </a:r>
            <a:endParaRPr lang="ja-JP" altLang="en-US" sz="1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6" name="フローチャート: 書類 115"/>
          <p:cNvSpPr/>
          <p:nvPr/>
        </p:nvSpPr>
        <p:spPr>
          <a:xfrm>
            <a:off x="-213" y="-2615"/>
            <a:ext cx="7776000" cy="1000757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タイトル 1"/>
          <p:cNvSpPr txBox="1">
            <a:spLocks/>
          </p:cNvSpPr>
          <p:nvPr/>
        </p:nvSpPr>
        <p:spPr>
          <a:xfrm>
            <a:off x="-15901" y="273886"/>
            <a:ext cx="7776000" cy="51565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有料老人</a:t>
            </a:r>
            <a:r>
              <a:rPr lang="ja-JP" altLang="en-US" sz="1600" b="1" dirty="0" smtClean="0">
                <a:solidFill>
                  <a:schemeClr val="bg1"/>
                </a:solidFill>
                <a:latin typeface="+mj-ea"/>
              </a:rPr>
              <a:t>ホーム　</a:t>
            </a:r>
            <a:r>
              <a:rPr lang="ja-JP" altLang="en-US" sz="3200" b="1" dirty="0" smtClean="0">
                <a:solidFill>
                  <a:schemeClr val="bg1"/>
                </a:solidFill>
                <a:latin typeface="+mj-ea"/>
              </a:rPr>
              <a:t>アスクルグループホーム</a:t>
            </a:r>
            <a:endParaRPr lang="en-US" altLang="ja-JP" sz="3200" b="1" dirty="0" smtClean="0">
              <a:solidFill>
                <a:schemeClr val="bg1"/>
              </a:solidFill>
              <a:latin typeface="+mj-ea"/>
            </a:endParaRPr>
          </a:p>
        </p:txBody>
      </p:sp>
      <p:grpSp>
        <p:nvGrpSpPr>
          <p:cNvPr id="4" name="グループ化 9"/>
          <p:cNvGrpSpPr/>
          <p:nvPr/>
        </p:nvGrpSpPr>
        <p:grpSpPr>
          <a:xfrm>
            <a:off x="2805831" y="3634087"/>
            <a:ext cx="2206840" cy="683301"/>
            <a:chOff x="2805831" y="3634087"/>
            <a:chExt cx="2206840" cy="683301"/>
          </a:xfrm>
        </p:grpSpPr>
        <p:sp>
          <p:nvSpPr>
            <p:cNvPr id="85" name="角丸四角形 84"/>
            <p:cNvSpPr/>
            <p:nvPr/>
          </p:nvSpPr>
          <p:spPr>
            <a:xfrm>
              <a:off x="2872084" y="3673168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6" name="角丸四角形 125"/>
            <p:cNvSpPr/>
            <p:nvPr/>
          </p:nvSpPr>
          <p:spPr>
            <a:xfrm>
              <a:off x="2805831" y="3634087"/>
              <a:ext cx="2140589" cy="644220"/>
            </a:xfrm>
            <a:prstGeom prst="roundRect">
              <a:avLst>
                <a:gd name="adj" fmla="val 5592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3" name="テキスト ボックス 72"/>
          <p:cNvSpPr txBox="1"/>
          <p:nvPr/>
        </p:nvSpPr>
        <p:spPr>
          <a:xfrm>
            <a:off x="3308021" y="3662016"/>
            <a:ext cx="1565380" cy="58836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バリアフリー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グループ化 11"/>
          <p:cNvGrpSpPr/>
          <p:nvPr/>
        </p:nvGrpSpPr>
        <p:grpSpPr>
          <a:xfrm>
            <a:off x="473746" y="3634087"/>
            <a:ext cx="2201258" cy="683301"/>
            <a:chOff x="473746" y="3634087"/>
            <a:chExt cx="2201258" cy="683301"/>
          </a:xfrm>
        </p:grpSpPr>
        <p:sp>
          <p:nvSpPr>
            <p:cNvPr id="86" name="角丸四角形 85"/>
            <p:cNvSpPr/>
            <p:nvPr/>
          </p:nvSpPr>
          <p:spPr>
            <a:xfrm>
              <a:off x="534417" y="3673168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473746" y="3634087"/>
              <a:ext cx="2140588" cy="644220"/>
            </a:xfrm>
            <a:prstGeom prst="roundRect">
              <a:avLst>
                <a:gd name="adj" fmla="val 5592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グループ化 7"/>
          <p:cNvGrpSpPr/>
          <p:nvPr/>
        </p:nvGrpSpPr>
        <p:grpSpPr>
          <a:xfrm>
            <a:off x="5123806" y="3634087"/>
            <a:ext cx="2197610" cy="683301"/>
            <a:chOff x="5123806" y="3634087"/>
            <a:chExt cx="2197610" cy="683301"/>
          </a:xfrm>
        </p:grpSpPr>
        <p:sp>
          <p:nvSpPr>
            <p:cNvPr id="84" name="角丸四角形 83"/>
            <p:cNvSpPr/>
            <p:nvPr/>
          </p:nvSpPr>
          <p:spPr>
            <a:xfrm>
              <a:off x="5180829" y="3673168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7" name="角丸四角形 126"/>
            <p:cNvSpPr/>
            <p:nvPr/>
          </p:nvSpPr>
          <p:spPr>
            <a:xfrm>
              <a:off x="5123806" y="3634087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7" name="テキスト ボックス 76"/>
          <p:cNvSpPr txBox="1"/>
          <p:nvPr/>
        </p:nvSpPr>
        <p:spPr>
          <a:xfrm>
            <a:off x="5625997" y="3662016"/>
            <a:ext cx="1565378" cy="58836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栄養と彩りを</a:t>
            </a:r>
            <a:endParaRPr lang="en-US" altLang="ja-JP" sz="16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考慮した食事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" name="グループ化 12"/>
          <p:cNvGrpSpPr/>
          <p:nvPr/>
        </p:nvGrpSpPr>
        <p:grpSpPr>
          <a:xfrm>
            <a:off x="473746" y="4396985"/>
            <a:ext cx="2201258" cy="681578"/>
            <a:chOff x="473746" y="4396985"/>
            <a:chExt cx="2201258" cy="681578"/>
          </a:xfrm>
        </p:grpSpPr>
        <p:sp>
          <p:nvSpPr>
            <p:cNvPr id="88" name="角丸四角形 87"/>
            <p:cNvSpPr/>
            <p:nvPr/>
          </p:nvSpPr>
          <p:spPr>
            <a:xfrm>
              <a:off x="534417" y="4434343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0" name="角丸四角形 129"/>
            <p:cNvSpPr/>
            <p:nvPr/>
          </p:nvSpPr>
          <p:spPr>
            <a:xfrm>
              <a:off x="473746" y="4396985"/>
              <a:ext cx="2140588" cy="644220"/>
            </a:xfrm>
            <a:prstGeom prst="roundRect">
              <a:avLst>
                <a:gd name="adj" fmla="val 5592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975935" y="4431685"/>
            <a:ext cx="1565380" cy="58836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US" altLang="ja-JP" sz="1600" b="1" dirty="0" smtClean="0">
                <a:solidFill>
                  <a:schemeClr val="bg1"/>
                </a:solidFill>
                <a:latin typeface="+mj-ea"/>
                <a:ea typeface="+mj-ea"/>
              </a:rPr>
              <a:t>24</a:t>
            </a:r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時間常駐</a:t>
            </a:r>
            <a:endParaRPr lang="en-US" altLang="ja-JP" sz="16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看護スタッフ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9" name="グループ化 10"/>
          <p:cNvGrpSpPr/>
          <p:nvPr/>
        </p:nvGrpSpPr>
        <p:grpSpPr>
          <a:xfrm>
            <a:off x="2805831" y="4396985"/>
            <a:ext cx="2206840" cy="681578"/>
            <a:chOff x="2805831" y="4396985"/>
            <a:chExt cx="2206840" cy="681578"/>
          </a:xfrm>
        </p:grpSpPr>
        <p:sp>
          <p:nvSpPr>
            <p:cNvPr id="87" name="角丸四角形 86"/>
            <p:cNvSpPr/>
            <p:nvPr/>
          </p:nvSpPr>
          <p:spPr>
            <a:xfrm>
              <a:off x="2872084" y="4434343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1" name="角丸四角形 130"/>
            <p:cNvSpPr/>
            <p:nvPr/>
          </p:nvSpPr>
          <p:spPr>
            <a:xfrm>
              <a:off x="2805831" y="4396985"/>
              <a:ext cx="2140588" cy="644220"/>
            </a:xfrm>
            <a:prstGeom prst="roundRect">
              <a:avLst>
                <a:gd name="adj" fmla="val 5592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3308019" y="4431685"/>
            <a:ext cx="1565380" cy="58836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医療機関との</a:t>
            </a:r>
            <a:endParaRPr lang="en-US" altLang="ja-JP" sz="16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連携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" name="グループ化 8"/>
          <p:cNvGrpSpPr/>
          <p:nvPr/>
        </p:nvGrpSpPr>
        <p:grpSpPr>
          <a:xfrm>
            <a:off x="5123806" y="4396985"/>
            <a:ext cx="2197610" cy="681578"/>
            <a:chOff x="5123806" y="4396985"/>
            <a:chExt cx="2197610" cy="681578"/>
          </a:xfrm>
        </p:grpSpPr>
        <p:sp>
          <p:nvSpPr>
            <p:cNvPr id="89" name="角丸四角形 88"/>
            <p:cNvSpPr/>
            <p:nvPr/>
          </p:nvSpPr>
          <p:spPr>
            <a:xfrm>
              <a:off x="5180829" y="4434343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2" name="角丸四角形 131"/>
            <p:cNvSpPr/>
            <p:nvPr/>
          </p:nvSpPr>
          <p:spPr>
            <a:xfrm>
              <a:off x="5123806" y="4396985"/>
              <a:ext cx="2140587" cy="644220"/>
            </a:xfrm>
            <a:prstGeom prst="roundRect">
              <a:avLst>
                <a:gd name="adj" fmla="val 5592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kumimoji="1" lang="ja-JP" altLang="en-US" sz="1600">
                <a:ln w="222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8" name="テキスト ボックス 77"/>
          <p:cNvSpPr txBox="1"/>
          <p:nvPr/>
        </p:nvSpPr>
        <p:spPr>
          <a:xfrm>
            <a:off x="5625997" y="4431685"/>
            <a:ext cx="1565378" cy="58836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多彩</a:t>
            </a:r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な</a:t>
            </a:r>
            <a:endParaRPr lang="en-US" altLang="ja-JP" sz="16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レクエーション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5317875" y="5763376"/>
            <a:ext cx="216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施設のご案内</a:t>
            </a:r>
            <a:endParaRPr kumimoji="1" lang="ja-JP" altLang="en-US" sz="2000" b="1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479" name="正方形/長方形 9478"/>
          <p:cNvSpPr/>
          <p:nvPr/>
        </p:nvSpPr>
        <p:spPr>
          <a:xfrm>
            <a:off x="719372" y="6447075"/>
            <a:ext cx="3289786" cy="24765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kumimoji="1" lang="en-US" altLang="ja-JP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kumimoji="1" lang="ja-JP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2" name="正方形/長方形 161"/>
          <p:cNvSpPr/>
          <p:nvPr/>
        </p:nvSpPr>
        <p:spPr>
          <a:xfrm>
            <a:off x="4097199" y="6447074"/>
            <a:ext cx="1417854" cy="10802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kumimoji="1" lang="en-US" altLang="ja-JP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  <a:endParaRPr kumimoji="1" lang="ja-JP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" name="正方形/長方形 162"/>
          <p:cNvSpPr/>
          <p:nvPr/>
        </p:nvSpPr>
        <p:spPr>
          <a:xfrm>
            <a:off x="5609949" y="6447074"/>
            <a:ext cx="1417854" cy="10802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</a:p>
        </p:txBody>
      </p:sp>
      <p:sp>
        <p:nvSpPr>
          <p:cNvPr id="164" name="正方形/長方形 163"/>
          <p:cNvSpPr/>
          <p:nvPr/>
        </p:nvSpPr>
        <p:spPr>
          <a:xfrm>
            <a:off x="4097199" y="7844554"/>
            <a:ext cx="1417854" cy="10802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</a:p>
          <a:p>
            <a:pPr algn="ctr"/>
            <a:endParaRPr kumimoji="1" lang="ja-JP" altLang="en-US" sz="1200" dirty="0"/>
          </a:p>
        </p:txBody>
      </p:sp>
      <p:sp>
        <p:nvSpPr>
          <p:cNvPr id="165" name="正方形/長方形 164"/>
          <p:cNvSpPr/>
          <p:nvPr/>
        </p:nvSpPr>
        <p:spPr>
          <a:xfrm>
            <a:off x="5609949" y="7844554"/>
            <a:ext cx="1417854" cy="108027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写真やイラストを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入れてください。</a:t>
            </a:r>
          </a:p>
          <a:p>
            <a:pPr algn="ctr"/>
            <a:endParaRPr kumimoji="1" lang="ja-JP" altLang="en-US" sz="1200" dirty="0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-15901" y="1724742"/>
            <a:ext cx="7807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 smtClean="0">
                <a:ln w="12700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「いきいき元気な暮らし」をサポートします</a:t>
            </a:r>
            <a:endParaRPr kumimoji="1" lang="ja-JP" altLang="en-US" sz="3200" b="1" dirty="0">
              <a:ln w="12700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95" name="タイトル 1"/>
          <p:cNvSpPr txBox="1">
            <a:spLocks/>
          </p:cNvSpPr>
          <p:nvPr/>
        </p:nvSpPr>
        <p:spPr>
          <a:xfrm>
            <a:off x="4413966" y="9820982"/>
            <a:ext cx="3060000" cy="468000"/>
          </a:xfrm>
          <a:prstGeom prst="rect">
            <a:avLst/>
          </a:prstGeom>
          <a:noFill/>
          <a:effectLst>
            <a:outerShdw blurRad="50800" dist="50800" dir="4200000" sx="2000" sy="2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2457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18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solidFill>
                  <a:schemeClr val="bg1"/>
                </a:solidFill>
                <a:latin typeface="+mj-ea"/>
              </a:rPr>
              <a:t>03-1234-1112</a:t>
            </a:r>
            <a:endParaRPr lang="en-US" altLang="ja-JP" sz="36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96" name="タイトル 1"/>
          <p:cNvSpPr txBox="1">
            <a:spLocks/>
          </p:cNvSpPr>
          <p:nvPr/>
        </p:nvSpPr>
        <p:spPr>
          <a:xfrm>
            <a:off x="474370" y="10257631"/>
            <a:ext cx="3820582" cy="367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〒</a:t>
            </a:r>
            <a:r>
              <a:rPr lang="en-US" altLang="ja-JP" sz="1600" dirty="0" smtClean="0">
                <a:solidFill>
                  <a:schemeClr val="bg1"/>
                </a:solidFill>
                <a:latin typeface="+mn-ea"/>
                <a:ea typeface="+mn-ea"/>
              </a:rPr>
              <a:t>135-0061</a:t>
            </a:r>
            <a:r>
              <a:rPr lang="ja-JP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　東京都江東区豊洲</a:t>
            </a:r>
            <a:r>
              <a:rPr lang="en-US" altLang="ja-JP" sz="1600" dirty="0" smtClean="0">
                <a:solidFill>
                  <a:schemeClr val="bg1"/>
                </a:solidFill>
                <a:latin typeface="+mn-ea"/>
                <a:ea typeface="+mn-ea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064072" y="7501453"/>
            <a:ext cx="1551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solidFill>
                  <a:schemeClr val="accent1"/>
                </a:solidFill>
                <a:latin typeface="+mn-ea"/>
              </a:rPr>
              <a:t>食堂</a:t>
            </a:r>
            <a:endParaRPr kumimoji="1" lang="ja-JP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5552856" y="8911187"/>
            <a:ext cx="1551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solidFill>
                  <a:schemeClr val="accent1"/>
                </a:solidFill>
                <a:latin typeface="+mn-ea"/>
              </a:rPr>
              <a:t>リハビリルーム</a:t>
            </a:r>
            <a:endParaRPr kumimoji="1" lang="ja-JP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064072" y="8910903"/>
            <a:ext cx="1551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accent1"/>
                </a:solidFill>
                <a:latin typeface="+mn-ea"/>
              </a:rPr>
              <a:t>大浴場</a:t>
            </a:r>
            <a:endParaRPr kumimoji="1" lang="ja-JP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752090" y="8931004"/>
            <a:ext cx="15511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solidFill>
                  <a:schemeClr val="accent1"/>
                </a:solidFill>
                <a:latin typeface="+mn-ea"/>
              </a:rPr>
              <a:t>室内（個人別）</a:t>
            </a:r>
            <a:endParaRPr kumimoji="1" lang="ja-JP" altLang="en-US" sz="11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70" name="テキスト ボックス 12"/>
          <p:cNvSpPr txBox="1"/>
          <p:nvPr/>
        </p:nvSpPr>
        <p:spPr>
          <a:xfrm>
            <a:off x="413707" y="3428215"/>
            <a:ext cx="729294" cy="851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5400" b="1" i="1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</a:t>
            </a:r>
            <a:endParaRPr kumimoji="1" lang="ja-JP" altLang="en-US" sz="5400" b="1" i="1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9" name="テキスト ボックス 12"/>
          <p:cNvSpPr txBox="1"/>
          <p:nvPr/>
        </p:nvSpPr>
        <p:spPr>
          <a:xfrm>
            <a:off x="401449" y="4192255"/>
            <a:ext cx="729294" cy="851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5400" b="1" i="1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endParaRPr kumimoji="1" lang="ja-JP" altLang="en-US" sz="5400" b="1" i="1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0" name="テキスト ボックス 12"/>
          <p:cNvSpPr txBox="1"/>
          <p:nvPr/>
        </p:nvSpPr>
        <p:spPr>
          <a:xfrm>
            <a:off x="2750510" y="3428215"/>
            <a:ext cx="729294" cy="851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5400" b="1" i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</a:t>
            </a:r>
            <a:endParaRPr kumimoji="1" lang="ja-JP" altLang="en-US" sz="5400" b="1" i="1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1" name="テキスト ボックス 12"/>
          <p:cNvSpPr txBox="1"/>
          <p:nvPr/>
        </p:nvSpPr>
        <p:spPr>
          <a:xfrm>
            <a:off x="2738252" y="4192255"/>
            <a:ext cx="729294" cy="851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5400" b="1" i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endParaRPr kumimoji="1" lang="ja-JP" altLang="en-US" sz="5400" b="1" i="1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2" name="テキスト ボックス 12"/>
          <p:cNvSpPr txBox="1"/>
          <p:nvPr/>
        </p:nvSpPr>
        <p:spPr>
          <a:xfrm>
            <a:off x="5068912" y="3428215"/>
            <a:ext cx="729294" cy="851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5400" b="1" i="1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</a:t>
            </a:r>
            <a:endParaRPr kumimoji="1" lang="ja-JP" altLang="en-US" sz="5400" b="1" i="1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3" name="テキスト ボックス 12"/>
          <p:cNvSpPr txBox="1"/>
          <p:nvPr/>
        </p:nvSpPr>
        <p:spPr>
          <a:xfrm>
            <a:off x="5056654" y="4192255"/>
            <a:ext cx="729294" cy="851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5400" b="1" i="1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6</a:t>
            </a:r>
            <a:endParaRPr kumimoji="1" lang="ja-JP" altLang="en-US" sz="5400" b="1" i="1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975935" y="3662016"/>
            <a:ext cx="1565380" cy="58836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+mj-ea"/>
                <a:ea typeface="+mj-ea"/>
              </a:rPr>
              <a:t>完全個室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808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209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2014-07-08T08:04:28Z</dcterms:created>
  <dcterms:modified xsi:type="dcterms:W3CDTF">2014-07-08T08:04:47Z</dcterms:modified>
</cp:coreProperties>
</file>