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2" r:id="rId2"/>
    <p:sldId id="263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40000"/>
    <a:srgbClr val="FFC000"/>
    <a:srgbClr val="3E0000"/>
    <a:srgbClr val="B00E17"/>
    <a:srgbClr val="905A36"/>
    <a:srgbClr val="905B37"/>
    <a:srgbClr val="B5AC3A"/>
    <a:srgbClr val="CC3300"/>
    <a:srgbClr val="460000"/>
    <a:srgbClr val="E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49" d="100"/>
          <a:sy n="49" d="100"/>
        </p:scale>
        <p:origin x="-2142" y="-4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2014/7/8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正方形/長方形 21"/>
          <p:cNvSpPr/>
          <p:nvPr userDrawn="1"/>
        </p:nvSpPr>
        <p:spPr>
          <a:xfrm>
            <a:off x="0" y="0"/>
            <a:ext cx="7775575" cy="10907713"/>
          </a:xfrm>
          <a:prstGeom prst="rect">
            <a:avLst/>
          </a:prstGeom>
          <a:pattFill prst="narVert">
            <a:fgClr>
              <a:schemeClr val="bg1">
                <a:lumMod val="9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/>
          <p:cNvSpPr/>
          <p:nvPr/>
        </p:nvSpPr>
        <p:spPr>
          <a:xfrm>
            <a:off x="0" y="227494"/>
            <a:ext cx="7775574" cy="138266"/>
          </a:xfrm>
          <a:prstGeom prst="rect">
            <a:avLst/>
          </a:prstGeom>
          <a:solidFill>
            <a:srgbClr val="FF99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3" name="正方形/長方形 82"/>
          <p:cNvSpPr/>
          <p:nvPr/>
        </p:nvSpPr>
        <p:spPr>
          <a:xfrm>
            <a:off x="-1" y="342412"/>
            <a:ext cx="7775575" cy="3959394"/>
          </a:xfrm>
          <a:prstGeom prst="rect">
            <a:avLst/>
          </a:prstGeom>
          <a:solidFill>
            <a:schemeClr val="tx1"/>
          </a:solidFill>
          <a:ln w="146050" cmpd="sng"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725">
              <a:solidFill>
                <a:schemeClr val="bg1"/>
              </a:solidFill>
            </a:endParaRPr>
          </a:p>
        </p:txBody>
      </p:sp>
      <p:sp>
        <p:nvSpPr>
          <p:cNvPr id="89" name="タイトル 1"/>
          <p:cNvSpPr txBox="1">
            <a:spLocks/>
          </p:cNvSpPr>
          <p:nvPr/>
        </p:nvSpPr>
        <p:spPr>
          <a:xfrm>
            <a:off x="3739000" y="1398859"/>
            <a:ext cx="3960374" cy="744822"/>
          </a:xfrm>
          <a:prstGeom prst="rect">
            <a:avLst/>
          </a:prstGeom>
          <a:noFill/>
        </p:spPr>
        <p:txBody>
          <a:bodyPr vert="horz" lIns="32292" tIns="16146" rIns="32292" bIns="16146" rtlCol="0" anchor="ctr">
            <a:noAutofit/>
          </a:bodyPr>
          <a:lstStyle>
            <a:lvl1pPr algn="l" defTabSz="1603766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7717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4800" b="1" dirty="0" smtClean="0">
                <a:ln w="6600">
                  <a:noFill/>
                  <a:prstDash val="solid"/>
                </a:ln>
                <a:solidFill>
                  <a:schemeClr val="bg1"/>
                </a:solidFill>
                <a:latin typeface="+mj-ea"/>
              </a:rPr>
              <a:t>電動レンチ</a:t>
            </a:r>
            <a:endParaRPr lang="en-US" altLang="ja-JP" sz="4800" b="1" dirty="0" smtClean="0">
              <a:ln w="6600">
                <a:noFill/>
                <a:prstDash val="solid"/>
              </a:ln>
              <a:solidFill>
                <a:schemeClr val="bg1"/>
              </a:solidFill>
              <a:latin typeface="+mj-ea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3739000" y="1102223"/>
            <a:ext cx="29463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b="1" dirty="0" smtClean="0">
                <a:solidFill>
                  <a:srgbClr val="FF9933"/>
                </a:solidFill>
                <a:latin typeface="ＭＳ Ｐゴシック" panose="020B0600070205080204" pitchFamily="50" charset="-128"/>
              </a:rPr>
              <a:t>Ａ</a:t>
            </a:r>
            <a:r>
              <a:rPr lang="en-US" altLang="ja-JP" sz="1800" b="1" dirty="0" smtClean="0">
                <a:solidFill>
                  <a:srgbClr val="FF9933"/>
                </a:solidFill>
                <a:latin typeface="ＭＳ Ｐゴシック" panose="020B0600070205080204" pitchFamily="50" charset="-128"/>
              </a:rPr>
              <a:t>SKUL</a:t>
            </a:r>
            <a:r>
              <a:rPr lang="ja-JP" altLang="en-US" sz="1800" b="1" dirty="0" smtClean="0">
                <a:solidFill>
                  <a:srgbClr val="FF9933"/>
                </a:solidFill>
                <a:latin typeface="ＭＳ Ｐゴシック" panose="020B0600070205080204" pitchFamily="50" charset="-128"/>
              </a:rPr>
              <a:t>テック</a:t>
            </a:r>
            <a:endParaRPr lang="ja-JP" altLang="en-US" sz="1800" b="1" dirty="0">
              <a:solidFill>
                <a:srgbClr val="FF9933"/>
              </a:solidFill>
            </a:endParaRPr>
          </a:p>
        </p:txBody>
      </p:sp>
      <p:sp>
        <p:nvSpPr>
          <p:cNvPr id="135" name="正方形/長方形 134"/>
          <p:cNvSpPr/>
          <p:nvPr/>
        </p:nvSpPr>
        <p:spPr>
          <a:xfrm>
            <a:off x="528510" y="1156179"/>
            <a:ext cx="2952000" cy="295200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写真やイラストを</a:t>
            </a:r>
            <a:endParaRPr kumimoji="1" lang="en-US" altLang="ja-JP" sz="1600" dirty="0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/>
            <a:r>
              <a:rPr kumimoji="1" lang="ja-JP" altLang="en-US" sz="16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入れてください。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2" name="グループ化 19"/>
          <p:cNvGrpSpPr/>
          <p:nvPr/>
        </p:nvGrpSpPr>
        <p:grpSpPr>
          <a:xfrm>
            <a:off x="3658381" y="2322109"/>
            <a:ext cx="1879519" cy="754465"/>
            <a:chOff x="3800007" y="2414393"/>
            <a:chExt cx="1879519" cy="754465"/>
          </a:xfrm>
        </p:grpSpPr>
        <p:sp>
          <p:nvSpPr>
            <p:cNvPr id="136" name="タイトル 1"/>
            <p:cNvSpPr txBox="1">
              <a:spLocks/>
            </p:cNvSpPr>
            <p:nvPr/>
          </p:nvSpPr>
          <p:spPr>
            <a:xfrm>
              <a:off x="3969293" y="2416828"/>
              <a:ext cx="1190504" cy="405557"/>
            </a:xfrm>
            <a:prstGeom prst="rect">
              <a:avLst/>
            </a:prstGeom>
            <a:noFill/>
          </p:spPr>
          <p:txBody>
            <a:bodyPr vert="horz" lIns="32292" tIns="16146" rIns="32292" bIns="16146" rtlCol="0" anchor="ctr">
              <a:noAutofit/>
            </a:bodyPr>
            <a:lstStyle>
              <a:lvl1pPr algn="l" defTabSz="1603766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7717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r>
                <a:rPr lang="ja-JP" altLang="en-US" sz="1200" i="1" dirty="0" smtClean="0">
                  <a:ln w="6600">
                    <a:noFill/>
                    <a:prstDash val="solid"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特徴</a:t>
              </a:r>
              <a:r>
                <a:rPr lang="ja-JP" altLang="en-US" sz="2400" i="1" dirty="0" smtClean="0">
                  <a:ln w="0">
                    <a:noFill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１</a:t>
              </a:r>
              <a:endParaRPr lang="en-US" altLang="ja-JP" sz="2400" i="1" dirty="0" smtClean="0">
                <a:ln w="0">
                  <a:noFill/>
                </a:ln>
                <a:solidFill>
                  <a:schemeClr val="bg1">
                    <a:lumMod val="95000"/>
                  </a:schemeClr>
                </a:solidFill>
                <a:latin typeface="+mn-ea"/>
                <a:ea typeface="+mn-ea"/>
              </a:endParaRPr>
            </a:p>
          </p:txBody>
        </p:sp>
        <p:sp>
          <p:nvSpPr>
            <p:cNvPr id="138" name="タイトル 1"/>
            <p:cNvSpPr txBox="1">
              <a:spLocks/>
            </p:cNvSpPr>
            <p:nvPr/>
          </p:nvSpPr>
          <p:spPr>
            <a:xfrm>
              <a:off x="3969293" y="2769154"/>
              <a:ext cx="1710233" cy="368616"/>
            </a:xfrm>
            <a:prstGeom prst="rect">
              <a:avLst/>
            </a:prstGeom>
            <a:noFill/>
          </p:spPr>
          <p:txBody>
            <a:bodyPr vert="horz" lIns="32292" tIns="16146" rIns="32292" bIns="16146" rtlCol="0" anchor="ctr">
              <a:noAutofit/>
            </a:bodyPr>
            <a:lstStyle>
              <a:lvl1pPr algn="l" defTabSz="1603766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7717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r>
                <a:rPr lang="ja-JP" altLang="en-US" sz="1600" b="1" dirty="0" smtClean="0">
                  <a:ln w="6600">
                    <a:noFill/>
                    <a:prstDash val="solid"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軽量＆コンパクト</a:t>
              </a:r>
              <a:endParaRPr lang="en-US" altLang="ja-JP" sz="1600" b="1" dirty="0" smtClean="0">
                <a:ln w="6600">
                  <a:noFill/>
                  <a:prstDash val="solid"/>
                </a:ln>
                <a:solidFill>
                  <a:schemeClr val="bg1">
                    <a:lumMod val="95000"/>
                  </a:schemeClr>
                </a:solidFill>
                <a:latin typeface="+mn-ea"/>
                <a:ea typeface="+mn-ea"/>
              </a:endParaRPr>
            </a:p>
          </p:txBody>
        </p:sp>
        <p:sp>
          <p:nvSpPr>
            <p:cNvPr id="19" name="角丸四角形 18"/>
            <p:cNvSpPr/>
            <p:nvPr/>
          </p:nvSpPr>
          <p:spPr>
            <a:xfrm>
              <a:off x="3800007" y="2414393"/>
              <a:ext cx="1879519" cy="754465"/>
            </a:xfrm>
            <a:prstGeom prst="roundRect">
              <a:avLst/>
            </a:prstGeom>
            <a:noFill/>
            <a:ln>
              <a:solidFill>
                <a:schemeClr val="bg1">
                  <a:lumMod val="9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800">
                <a:latin typeface="+mn-ea"/>
              </a:endParaRPr>
            </a:p>
          </p:txBody>
        </p:sp>
      </p:grpSp>
      <p:grpSp>
        <p:nvGrpSpPr>
          <p:cNvPr id="3" name="グループ化 148"/>
          <p:cNvGrpSpPr/>
          <p:nvPr/>
        </p:nvGrpSpPr>
        <p:grpSpPr>
          <a:xfrm>
            <a:off x="5618134" y="2322109"/>
            <a:ext cx="1774278" cy="754465"/>
            <a:chOff x="3800007" y="2414393"/>
            <a:chExt cx="1879519" cy="754465"/>
          </a:xfrm>
        </p:grpSpPr>
        <p:sp>
          <p:nvSpPr>
            <p:cNvPr id="150" name="タイトル 1"/>
            <p:cNvSpPr txBox="1">
              <a:spLocks/>
            </p:cNvSpPr>
            <p:nvPr/>
          </p:nvSpPr>
          <p:spPr>
            <a:xfrm>
              <a:off x="3969293" y="2416828"/>
              <a:ext cx="1190504" cy="405557"/>
            </a:xfrm>
            <a:prstGeom prst="rect">
              <a:avLst/>
            </a:prstGeom>
            <a:noFill/>
          </p:spPr>
          <p:txBody>
            <a:bodyPr vert="horz" lIns="32292" tIns="16146" rIns="32292" bIns="16146" rtlCol="0" anchor="ctr">
              <a:noAutofit/>
            </a:bodyPr>
            <a:lstStyle>
              <a:lvl1pPr algn="l" defTabSz="1603766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7717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r>
                <a:rPr lang="ja-JP" altLang="en-US" sz="1200" i="1" dirty="0" smtClean="0">
                  <a:ln w="6600">
                    <a:noFill/>
                    <a:prstDash val="solid"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特徴</a:t>
              </a:r>
              <a:r>
                <a:rPr lang="en-US" altLang="ja-JP" sz="2400" i="1" dirty="0" smtClean="0">
                  <a:ln w="0">
                    <a:noFill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2</a:t>
              </a:r>
            </a:p>
          </p:txBody>
        </p:sp>
        <p:sp>
          <p:nvSpPr>
            <p:cNvPr id="151" name="タイトル 1"/>
            <p:cNvSpPr txBox="1">
              <a:spLocks/>
            </p:cNvSpPr>
            <p:nvPr/>
          </p:nvSpPr>
          <p:spPr>
            <a:xfrm>
              <a:off x="3969293" y="2769154"/>
              <a:ext cx="1710233" cy="368616"/>
            </a:xfrm>
            <a:prstGeom prst="rect">
              <a:avLst/>
            </a:prstGeom>
            <a:noFill/>
          </p:spPr>
          <p:txBody>
            <a:bodyPr vert="horz" lIns="32292" tIns="16146" rIns="32292" bIns="16146" rtlCol="0" anchor="ctr">
              <a:noAutofit/>
            </a:bodyPr>
            <a:lstStyle>
              <a:lvl1pPr algn="l" defTabSz="1603766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7717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r>
                <a:rPr lang="ja-JP" altLang="en-US" sz="1600" b="1" dirty="0" smtClean="0">
                  <a:ln w="6600">
                    <a:noFill/>
                    <a:prstDash val="solid"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静音</a:t>
              </a:r>
              <a:endParaRPr lang="en-US" altLang="ja-JP" sz="1600" b="1" dirty="0" smtClean="0">
                <a:ln w="6600">
                  <a:noFill/>
                  <a:prstDash val="solid"/>
                </a:ln>
                <a:solidFill>
                  <a:schemeClr val="bg1">
                    <a:lumMod val="95000"/>
                  </a:schemeClr>
                </a:solidFill>
                <a:latin typeface="+mn-ea"/>
                <a:ea typeface="+mn-ea"/>
              </a:endParaRPr>
            </a:p>
          </p:txBody>
        </p:sp>
        <p:sp>
          <p:nvSpPr>
            <p:cNvPr id="152" name="角丸四角形 151"/>
            <p:cNvSpPr/>
            <p:nvPr/>
          </p:nvSpPr>
          <p:spPr>
            <a:xfrm>
              <a:off x="3800007" y="2414393"/>
              <a:ext cx="1879519" cy="754465"/>
            </a:xfrm>
            <a:prstGeom prst="roundRect">
              <a:avLst/>
            </a:prstGeom>
            <a:noFill/>
            <a:ln>
              <a:solidFill>
                <a:schemeClr val="bg1">
                  <a:lumMod val="9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800">
                <a:latin typeface="+mn-ea"/>
              </a:endParaRPr>
            </a:p>
          </p:txBody>
        </p:sp>
      </p:grpSp>
      <p:sp>
        <p:nvSpPr>
          <p:cNvPr id="140" name="タイトル 1"/>
          <p:cNvSpPr txBox="1">
            <a:spLocks/>
          </p:cNvSpPr>
          <p:nvPr/>
        </p:nvSpPr>
        <p:spPr>
          <a:xfrm>
            <a:off x="3771173" y="3599336"/>
            <a:ext cx="2719980" cy="405557"/>
          </a:xfrm>
          <a:prstGeom prst="rect">
            <a:avLst/>
          </a:prstGeom>
          <a:noFill/>
        </p:spPr>
        <p:txBody>
          <a:bodyPr vert="horz" lIns="32292" tIns="16146" rIns="32292" bIns="16146" rtlCol="0" anchor="ctr">
            <a:noAutofit/>
          </a:bodyPr>
          <a:lstStyle>
            <a:lvl1pPr algn="l" defTabSz="1603766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7717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altLang="ja-JP" sz="1800" b="1" dirty="0" smtClean="0">
              <a:ln w="6600">
                <a:noFill/>
                <a:prstDash val="solid"/>
              </a:ln>
              <a:solidFill>
                <a:schemeClr val="bg1"/>
              </a:solidFill>
              <a:latin typeface="+mn-ea"/>
              <a:ea typeface="+mn-ea"/>
            </a:endParaRPr>
          </a:p>
        </p:txBody>
      </p:sp>
      <p:grpSp>
        <p:nvGrpSpPr>
          <p:cNvPr id="4" name="グループ化 152"/>
          <p:cNvGrpSpPr/>
          <p:nvPr/>
        </p:nvGrpSpPr>
        <p:grpSpPr>
          <a:xfrm>
            <a:off x="3658381" y="3209700"/>
            <a:ext cx="1879519" cy="754465"/>
            <a:chOff x="3800007" y="2414393"/>
            <a:chExt cx="1879519" cy="754465"/>
          </a:xfrm>
        </p:grpSpPr>
        <p:sp>
          <p:nvSpPr>
            <p:cNvPr id="154" name="タイトル 1"/>
            <p:cNvSpPr txBox="1">
              <a:spLocks/>
            </p:cNvSpPr>
            <p:nvPr/>
          </p:nvSpPr>
          <p:spPr>
            <a:xfrm>
              <a:off x="3969293" y="2416828"/>
              <a:ext cx="1190504" cy="405557"/>
            </a:xfrm>
            <a:prstGeom prst="rect">
              <a:avLst/>
            </a:prstGeom>
            <a:noFill/>
          </p:spPr>
          <p:txBody>
            <a:bodyPr vert="horz" lIns="32292" tIns="16146" rIns="32292" bIns="16146" rtlCol="0" anchor="ctr">
              <a:noAutofit/>
            </a:bodyPr>
            <a:lstStyle>
              <a:lvl1pPr algn="l" defTabSz="1603766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7717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r>
                <a:rPr lang="ja-JP" altLang="en-US" sz="1200" i="1" dirty="0" smtClean="0">
                  <a:ln w="6600">
                    <a:noFill/>
                    <a:prstDash val="solid"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特徴</a:t>
              </a:r>
              <a:r>
                <a:rPr lang="en-US" altLang="ja-JP" sz="2400" i="1" dirty="0" smtClean="0">
                  <a:ln w="0">
                    <a:noFill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3</a:t>
              </a:r>
            </a:p>
          </p:txBody>
        </p:sp>
        <p:sp>
          <p:nvSpPr>
            <p:cNvPr id="156" name="タイトル 1"/>
            <p:cNvSpPr txBox="1">
              <a:spLocks/>
            </p:cNvSpPr>
            <p:nvPr/>
          </p:nvSpPr>
          <p:spPr>
            <a:xfrm>
              <a:off x="3969293" y="2769154"/>
              <a:ext cx="1710233" cy="368616"/>
            </a:xfrm>
            <a:prstGeom prst="rect">
              <a:avLst/>
            </a:prstGeom>
            <a:noFill/>
          </p:spPr>
          <p:txBody>
            <a:bodyPr vert="horz" lIns="32292" tIns="16146" rIns="32292" bIns="16146" rtlCol="0" anchor="ctr">
              <a:noAutofit/>
            </a:bodyPr>
            <a:lstStyle>
              <a:lvl1pPr algn="l" defTabSz="1603766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7717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r>
                <a:rPr lang="ja-JP" altLang="en-US" sz="1600" b="1" dirty="0">
                  <a:ln w="6600">
                    <a:noFill/>
                    <a:prstDash val="solid"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強</a:t>
              </a:r>
              <a:r>
                <a:rPr lang="ja-JP" altLang="en-US" sz="1600" b="1" dirty="0" smtClean="0">
                  <a:ln w="6600">
                    <a:noFill/>
                    <a:prstDash val="solid"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力＆スピーディ</a:t>
              </a:r>
              <a:endParaRPr lang="en-US" altLang="ja-JP" sz="1600" b="1" dirty="0" smtClean="0">
                <a:ln w="6600">
                  <a:noFill/>
                  <a:prstDash val="solid"/>
                </a:ln>
                <a:solidFill>
                  <a:schemeClr val="bg1">
                    <a:lumMod val="95000"/>
                  </a:schemeClr>
                </a:solidFill>
                <a:latin typeface="+mn-ea"/>
                <a:ea typeface="+mn-ea"/>
              </a:endParaRPr>
            </a:p>
          </p:txBody>
        </p:sp>
        <p:sp>
          <p:nvSpPr>
            <p:cNvPr id="157" name="角丸四角形 156"/>
            <p:cNvSpPr/>
            <p:nvPr/>
          </p:nvSpPr>
          <p:spPr>
            <a:xfrm>
              <a:off x="3800007" y="2414393"/>
              <a:ext cx="1879519" cy="754465"/>
            </a:xfrm>
            <a:prstGeom prst="roundRect">
              <a:avLst/>
            </a:prstGeom>
            <a:noFill/>
            <a:ln>
              <a:solidFill>
                <a:schemeClr val="bg1">
                  <a:lumMod val="9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800">
                <a:latin typeface="+mn-ea"/>
              </a:endParaRPr>
            </a:p>
          </p:txBody>
        </p:sp>
      </p:grpSp>
      <p:grpSp>
        <p:nvGrpSpPr>
          <p:cNvPr id="6" name="グループ化 158"/>
          <p:cNvGrpSpPr/>
          <p:nvPr/>
        </p:nvGrpSpPr>
        <p:grpSpPr>
          <a:xfrm>
            <a:off x="5618134" y="3209700"/>
            <a:ext cx="1774278" cy="754465"/>
            <a:chOff x="3800007" y="2414393"/>
            <a:chExt cx="1879519" cy="754465"/>
          </a:xfrm>
        </p:grpSpPr>
        <p:sp>
          <p:nvSpPr>
            <p:cNvPr id="160" name="タイトル 1"/>
            <p:cNvSpPr txBox="1">
              <a:spLocks/>
            </p:cNvSpPr>
            <p:nvPr/>
          </p:nvSpPr>
          <p:spPr>
            <a:xfrm>
              <a:off x="3969293" y="2416828"/>
              <a:ext cx="1190504" cy="405557"/>
            </a:xfrm>
            <a:prstGeom prst="rect">
              <a:avLst/>
            </a:prstGeom>
            <a:noFill/>
          </p:spPr>
          <p:txBody>
            <a:bodyPr vert="horz" lIns="32292" tIns="16146" rIns="32292" bIns="16146" rtlCol="0" anchor="ctr">
              <a:noAutofit/>
            </a:bodyPr>
            <a:lstStyle>
              <a:lvl1pPr algn="l" defTabSz="1603766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7717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r>
                <a:rPr lang="ja-JP" altLang="en-US" sz="1200" i="1" dirty="0" smtClean="0">
                  <a:ln w="6600">
                    <a:noFill/>
                    <a:prstDash val="solid"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特徴</a:t>
              </a:r>
              <a:r>
                <a:rPr lang="en-US" altLang="ja-JP" sz="2400" i="1" dirty="0" smtClean="0">
                  <a:ln w="0">
                    <a:noFill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4</a:t>
              </a:r>
            </a:p>
          </p:txBody>
        </p:sp>
        <p:sp>
          <p:nvSpPr>
            <p:cNvPr id="162" name="タイトル 1"/>
            <p:cNvSpPr txBox="1">
              <a:spLocks/>
            </p:cNvSpPr>
            <p:nvPr/>
          </p:nvSpPr>
          <p:spPr>
            <a:xfrm>
              <a:off x="3969293" y="2769154"/>
              <a:ext cx="1710233" cy="368616"/>
            </a:xfrm>
            <a:prstGeom prst="rect">
              <a:avLst/>
            </a:prstGeom>
            <a:noFill/>
          </p:spPr>
          <p:txBody>
            <a:bodyPr vert="horz" lIns="32292" tIns="16146" rIns="32292" bIns="16146" rtlCol="0" anchor="ctr">
              <a:noAutofit/>
            </a:bodyPr>
            <a:lstStyle>
              <a:lvl1pPr algn="l" defTabSz="1603766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7717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r>
                <a:rPr lang="ja-JP" altLang="en-US" sz="1600" b="1" dirty="0" smtClean="0">
                  <a:ln w="6600">
                    <a:noFill/>
                    <a:prstDash val="solid"/>
                  </a:ln>
                  <a:solidFill>
                    <a:schemeClr val="bg1">
                      <a:lumMod val="95000"/>
                    </a:schemeClr>
                  </a:solidFill>
                  <a:latin typeface="+mn-ea"/>
                  <a:ea typeface="+mn-ea"/>
                </a:rPr>
                <a:t>コードレス</a:t>
              </a:r>
              <a:endParaRPr lang="en-US" altLang="ja-JP" sz="1600" b="1" dirty="0" smtClean="0">
                <a:ln w="6600">
                  <a:noFill/>
                  <a:prstDash val="solid"/>
                </a:ln>
                <a:solidFill>
                  <a:schemeClr val="bg1">
                    <a:lumMod val="95000"/>
                  </a:schemeClr>
                </a:solidFill>
                <a:latin typeface="+mn-ea"/>
                <a:ea typeface="+mn-ea"/>
              </a:endParaRPr>
            </a:p>
          </p:txBody>
        </p:sp>
        <p:sp>
          <p:nvSpPr>
            <p:cNvPr id="163" name="角丸四角形 162"/>
            <p:cNvSpPr/>
            <p:nvPr/>
          </p:nvSpPr>
          <p:spPr>
            <a:xfrm>
              <a:off x="3800007" y="2414393"/>
              <a:ext cx="1879519" cy="754465"/>
            </a:xfrm>
            <a:prstGeom prst="roundRect">
              <a:avLst/>
            </a:prstGeom>
            <a:noFill/>
            <a:ln>
              <a:solidFill>
                <a:schemeClr val="bg1">
                  <a:lumMod val="9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800">
                <a:latin typeface="+mn-ea"/>
              </a:endParaRPr>
            </a:p>
          </p:txBody>
        </p:sp>
      </p:grpSp>
      <p:sp>
        <p:nvSpPr>
          <p:cNvPr id="105" name="タイトル 1"/>
          <p:cNvSpPr txBox="1">
            <a:spLocks/>
          </p:cNvSpPr>
          <p:nvPr/>
        </p:nvSpPr>
        <p:spPr>
          <a:xfrm>
            <a:off x="715281" y="4571212"/>
            <a:ext cx="3392607" cy="491739"/>
          </a:xfrm>
          <a:prstGeom prst="rect">
            <a:avLst/>
          </a:prstGeom>
          <a:noFill/>
        </p:spPr>
        <p:txBody>
          <a:bodyPr vert="horz" lIns="32292" tIns="16146" rIns="32292" bIns="16146" rtlCol="0" anchor="ctr">
            <a:noAutofit/>
          </a:bodyPr>
          <a:lstStyle>
            <a:lvl1pPr algn="l" defTabSz="1603766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7717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sz="1800" b="1" dirty="0" smtClean="0">
                <a:ln w="0"/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AIU-12345</a:t>
            </a:r>
            <a:r>
              <a:rPr lang="ja-JP" altLang="en-US" sz="1800" b="1" dirty="0" smtClean="0">
                <a:ln w="0"/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電動レンチ</a:t>
            </a:r>
            <a:endParaRPr lang="ja-JP" altLang="en-US" sz="1800" b="1" dirty="0">
              <a:ln w="0"/>
              <a:solidFill>
                <a:schemeClr val="tx1">
                  <a:lumMod val="85000"/>
                  <a:lumOff val="1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07" name="タイトル 1"/>
          <p:cNvSpPr txBox="1">
            <a:spLocks/>
          </p:cNvSpPr>
          <p:nvPr/>
        </p:nvSpPr>
        <p:spPr>
          <a:xfrm>
            <a:off x="715281" y="8564230"/>
            <a:ext cx="2857183" cy="1115727"/>
          </a:xfrm>
          <a:prstGeom prst="rect">
            <a:avLst/>
          </a:prstGeom>
          <a:noFill/>
        </p:spPr>
        <p:txBody>
          <a:bodyPr vert="horz" lIns="32292" tIns="16146" rIns="32292" bIns="16146" rtlCol="0" anchor="t">
            <a:noAutofit/>
          </a:bodyPr>
          <a:lstStyle>
            <a:lvl1pPr algn="l" defTabSz="1603766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7717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回転数：　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2,000</a:t>
            </a:r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回転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/</a:t>
            </a:r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分</a:t>
            </a:r>
            <a:endParaRPr lang="en-US" altLang="ja-JP" sz="1400" dirty="0" smtClean="0">
              <a:solidFill>
                <a:schemeClr val="tx1">
                  <a:lumMod val="85000"/>
                  <a:lumOff val="15000"/>
                </a:schemeClr>
              </a:solidFill>
              <a:latin typeface="+mn-ea"/>
              <a:ea typeface="+mn-ea"/>
            </a:endParaRPr>
          </a:p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最大トルク：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167m</a:t>
            </a:r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・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N</a:t>
            </a:r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　　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W300×H200×D50mm</a:t>
            </a:r>
          </a:p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最大●●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W</a:t>
            </a:r>
            <a:endParaRPr lang="ja-JP" altLang="en-US" sz="1400" dirty="0">
              <a:solidFill>
                <a:schemeClr val="tx1">
                  <a:lumMod val="85000"/>
                  <a:lumOff val="15000"/>
                </a:schemeClr>
              </a:solidFill>
              <a:latin typeface="+mn-ea"/>
              <a:ea typeface="+mn-ea"/>
            </a:endParaRPr>
          </a:p>
        </p:txBody>
      </p:sp>
      <p:sp>
        <p:nvSpPr>
          <p:cNvPr id="116" name="正方形/長方形 115"/>
          <p:cNvSpPr/>
          <p:nvPr/>
        </p:nvSpPr>
        <p:spPr>
          <a:xfrm>
            <a:off x="678265" y="4992238"/>
            <a:ext cx="2961196" cy="222921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写真やイラストを</a:t>
            </a:r>
            <a:endParaRPr kumimoji="1" lang="en-US" altLang="ja-JP" sz="1600" dirty="0" smtClean="0">
              <a:solidFill>
                <a:schemeClr val="tx1">
                  <a:lumMod val="85000"/>
                  <a:lumOff val="15000"/>
                </a:schemeClr>
              </a:solidFill>
            </a:endParaRPr>
          </a:p>
          <a:p>
            <a:pPr algn="ctr"/>
            <a:r>
              <a:rPr kumimoji="1" lang="ja-JP" altLang="en-US" sz="16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入れてください。</a:t>
            </a:r>
            <a:endParaRPr kumimoji="1" lang="ja-JP" altLang="en-US" sz="16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123" name="タイトル 1"/>
          <p:cNvSpPr txBox="1">
            <a:spLocks/>
          </p:cNvSpPr>
          <p:nvPr/>
        </p:nvSpPr>
        <p:spPr>
          <a:xfrm>
            <a:off x="715281" y="7323798"/>
            <a:ext cx="3376800" cy="822097"/>
          </a:xfrm>
          <a:prstGeom prst="rect">
            <a:avLst/>
          </a:prstGeom>
          <a:noFill/>
        </p:spPr>
        <p:txBody>
          <a:bodyPr vert="horz" lIns="32292" tIns="16146" rIns="32292" bIns="16146" rtlCol="0" anchor="t">
            <a:noAutofit/>
          </a:bodyPr>
          <a:lstStyle>
            <a:lvl1pPr algn="l" defTabSz="1603766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7717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・軽量のため疲労軽減</a:t>
            </a:r>
            <a:endParaRPr lang="en-US" altLang="ja-JP" sz="1400" dirty="0" smtClean="0">
              <a:solidFill>
                <a:schemeClr val="tx1">
                  <a:lumMod val="85000"/>
                  <a:lumOff val="15000"/>
                </a:schemeClr>
              </a:solidFill>
              <a:latin typeface="+mn-ea"/>
              <a:ea typeface="+mn-ea"/>
            </a:endParaRPr>
          </a:p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・</a:t>
            </a:r>
            <a:r>
              <a:rPr lang="ja-JP" alt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コンパクトで狭い場所でも手が届く</a:t>
            </a:r>
            <a:endParaRPr lang="en-US" altLang="ja-JP" sz="1400" dirty="0">
              <a:solidFill>
                <a:schemeClr val="tx1">
                  <a:lumMod val="85000"/>
                  <a:lumOff val="15000"/>
                </a:schemeClr>
              </a:solidFill>
              <a:latin typeface="+mn-ea"/>
            </a:endParaRPr>
          </a:p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・</a:t>
            </a:r>
            <a:r>
              <a:rPr lang="ja-JP" alt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コードレスで作業が</a:t>
            </a:r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快適</a:t>
            </a:r>
            <a:endParaRPr lang="en-US" altLang="ja-JP" sz="1400" dirty="0">
              <a:solidFill>
                <a:schemeClr val="tx1">
                  <a:lumMod val="85000"/>
                  <a:lumOff val="15000"/>
                </a:schemeClr>
              </a:solidFill>
              <a:latin typeface="+mn-ea"/>
            </a:endParaRPr>
          </a:p>
        </p:txBody>
      </p:sp>
      <p:grpSp>
        <p:nvGrpSpPr>
          <p:cNvPr id="7" name="グループ化 8"/>
          <p:cNvGrpSpPr/>
          <p:nvPr/>
        </p:nvGrpSpPr>
        <p:grpSpPr>
          <a:xfrm>
            <a:off x="409149" y="4506030"/>
            <a:ext cx="292688" cy="4968000"/>
            <a:chOff x="327869" y="4587310"/>
            <a:chExt cx="292688" cy="4968000"/>
          </a:xfrm>
        </p:grpSpPr>
        <p:cxnSp>
          <p:nvCxnSpPr>
            <p:cNvPr id="5" name="直線コネクタ 4"/>
            <p:cNvCxnSpPr/>
            <p:nvPr/>
          </p:nvCxnSpPr>
          <p:spPr>
            <a:xfrm>
              <a:off x="330285" y="4587310"/>
              <a:ext cx="0" cy="4968000"/>
            </a:xfrm>
            <a:prstGeom prst="line">
              <a:avLst/>
            </a:prstGeom>
            <a:ln>
              <a:solidFill>
                <a:srgbClr val="FF993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" name="グループ化 2"/>
            <p:cNvGrpSpPr/>
            <p:nvPr/>
          </p:nvGrpSpPr>
          <p:grpSpPr>
            <a:xfrm>
              <a:off x="327869" y="4587310"/>
              <a:ext cx="292688" cy="289494"/>
              <a:chOff x="327868" y="4587310"/>
              <a:chExt cx="554555" cy="548504"/>
            </a:xfrm>
          </p:grpSpPr>
          <p:sp>
            <p:nvSpPr>
              <p:cNvPr id="24" name="正方形/長方形 23"/>
              <p:cNvSpPr/>
              <p:nvPr/>
            </p:nvSpPr>
            <p:spPr>
              <a:xfrm>
                <a:off x="327868" y="4587310"/>
                <a:ext cx="252000" cy="252000"/>
              </a:xfrm>
              <a:prstGeom prst="rect">
                <a:avLst/>
              </a:prstGeom>
              <a:solidFill>
                <a:srgbClr val="FF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>
                      <a:lumMod val="85000"/>
                      <a:lumOff val="15000"/>
                    </a:schemeClr>
                  </a:solidFill>
                </a:endParaRPr>
              </a:p>
            </p:txBody>
          </p:sp>
          <p:sp>
            <p:nvSpPr>
              <p:cNvPr id="44" name="正方形/長方形 43"/>
              <p:cNvSpPr/>
              <p:nvPr/>
            </p:nvSpPr>
            <p:spPr>
              <a:xfrm>
                <a:off x="630423" y="4587310"/>
                <a:ext cx="252000" cy="252000"/>
              </a:xfrm>
              <a:prstGeom prst="rect">
                <a:avLst/>
              </a:prstGeom>
              <a:solidFill>
                <a:srgbClr val="FF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>
                      <a:lumMod val="85000"/>
                      <a:lumOff val="15000"/>
                    </a:schemeClr>
                  </a:solidFill>
                </a:endParaRPr>
              </a:p>
            </p:txBody>
          </p:sp>
          <p:sp>
            <p:nvSpPr>
              <p:cNvPr id="45" name="正方形/長方形 44"/>
              <p:cNvSpPr/>
              <p:nvPr/>
            </p:nvSpPr>
            <p:spPr>
              <a:xfrm>
                <a:off x="327868" y="4883814"/>
                <a:ext cx="252000" cy="252000"/>
              </a:xfrm>
              <a:prstGeom prst="rect">
                <a:avLst/>
              </a:prstGeom>
              <a:solidFill>
                <a:srgbClr val="FF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>
                      <a:lumMod val="85000"/>
                      <a:lumOff val="15000"/>
                    </a:schemeClr>
                  </a:solidFill>
                </a:endParaRPr>
              </a:p>
            </p:txBody>
          </p:sp>
        </p:grpSp>
      </p:grpSp>
      <p:sp>
        <p:nvSpPr>
          <p:cNvPr id="55" name="タイトル 1"/>
          <p:cNvSpPr txBox="1">
            <a:spLocks/>
          </p:cNvSpPr>
          <p:nvPr/>
        </p:nvSpPr>
        <p:spPr>
          <a:xfrm>
            <a:off x="4396337" y="4571212"/>
            <a:ext cx="3392607" cy="491739"/>
          </a:xfrm>
          <a:prstGeom prst="rect">
            <a:avLst/>
          </a:prstGeom>
          <a:noFill/>
        </p:spPr>
        <p:txBody>
          <a:bodyPr vert="horz" lIns="32292" tIns="16146" rIns="32292" bIns="16146" rtlCol="0" anchor="ctr">
            <a:noAutofit/>
          </a:bodyPr>
          <a:lstStyle>
            <a:lvl1pPr algn="l" defTabSz="1603766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7717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sz="1800" b="1" dirty="0" smtClean="0">
                <a:ln w="0"/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AIU-12367</a:t>
            </a:r>
            <a:r>
              <a:rPr lang="ja-JP" altLang="en-US" sz="1800" b="1" dirty="0" smtClean="0">
                <a:ln w="0"/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電動レンチ</a:t>
            </a:r>
            <a:endParaRPr lang="ja-JP" altLang="en-US" sz="1800" b="1" dirty="0">
              <a:ln w="0"/>
              <a:solidFill>
                <a:schemeClr val="tx1">
                  <a:lumMod val="85000"/>
                  <a:lumOff val="1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6" name="タイトル 1"/>
          <p:cNvSpPr txBox="1">
            <a:spLocks/>
          </p:cNvSpPr>
          <p:nvPr/>
        </p:nvSpPr>
        <p:spPr>
          <a:xfrm>
            <a:off x="4396337" y="8564230"/>
            <a:ext cx="2857183" cy="1115727"/>
          </a:xfrm>
          <a:prstGeom prst="rect">
            <a:avLst/>
          </a:prstGeom>
          <a:noFill/>
        </p:spPr>
        <p:txBody>
          <a:bodyPr vert="horz" lIns="32292" tIns="16146" rIns="32292" bIns="16146" rtlCol="0" anchor="t">
            <a:noAutofit/>
          </a:bodyPr>
          <a:lstStyle>
            <a:lvl1pPr algn="l" defTabSz="1603766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7717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回転数：　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2,000</a:t>
            </a:r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回転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/</a:t>
            </a:r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分</a:t>
            </a:r>
            <a:endParaRPr lang="en-US" altLang="ja-JP" sz="1400" dirty="0" smtClean="0">
              <a:solidFill>
                <a:schemeClr val="tx1">
                  <a:lumMod val="85000"/>
                  <a:lumOff val="15000"/>
                </a:schemeClr>
              </a:solidFill>
              <a:latin typeface="+mn-ea"/>
              <a:ea typeface="+mn-ea"/>
            </a:endParaRPr>
          </a:p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最大トルク：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167m</a:t>
            </a:r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・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N</a:t>
            </a:r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　　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W300×H200×D50mm</a:t>
            </a:r>
          </a:p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最大●●</a:t>
            </a:r>
            <a:r>
              <a:rPr lang="en-US" altLang="ja-JP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W</a:t>
            </a:r>
            <a:endParaRPr lang="ja-JP" altLang="en-US" sz="1400" dirty="0">
              <a:solidFill>
                <a:schemeClr val="tx1">
                  <a:lumMod val="85000"/>
                  <a:lumOff val="15000"/>
                </a:schemeClr>
              </a:solidFill>
              <a:latin typeface="+mn-ea"/>
              <a:ea typeface="+mn-ea"/>
            </a:endParaRPr>
          </a:p>
        </p:txBody>
      </p:sp>
      <p:sp>
        <p:nvSpPr>
          <p:cNvPr id="57" name="正方形/長方形 56"/>
          <p:cNvSpPr/>
          <p:nvPr/>
        </p:nvSpPr>
        <p:spPr>
          <a:xfrm>
            <a:off x="4359321" y="4992238"/>
            <a:ext cx="2961196" cy="222921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写真やイラストを</a:t>
            </a:r>
            <a:endParaRPr kumimoji="1" lang="en-US" altLang="ja-JP" sz="1600" dirty="0" smtClean="0">
              <a:solidFill>
                <a:schemeClr val="tx1">
                  <a:lumMod val="85000"/>
                  <a:lumOff val="15000"/>
                </a:schemeClr>
              </a:solidFill>
            </a:endParaRPr>
          </a:p>
          <a:p>
            <a:pPr algn="ctr"/>
            <a:r>
              <a:rPr kumimoji="1" lang="ja-JP" altLang="en-US" sz="16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入れてください。</a:t>
            </a:r>
            <a:endParaRPr kumimoji="1" lang="ja-JP" altLang="en-US" sz="16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58" name="タイトル 1"/>
          <p:cNvSpPr txBox="1">
            <a:spLocks/>
          </p:cNvSpPr>
          <p:nvPr/>
        </p:nvSpPr>
        <p:spPr>
          <a:xfrm>
            <a:off x="4396338" y="7323798"/>
            <a:ext cx="3377340" cy="822097"/>
          </a:xfrm>
          <a:prstGeom prst="rect">
            <a:avLst/>
          </a:prstGeom>
          <a:noFill/>
        </p:spPr>
        <p:txBody>
          <a:bodyPr vert="horz" lIns="32292" tIns="16146" rIns="32292" bIns="16146" rtlCol="0" anchor="t">
            <a:noAutofit/>
          </a:bodyPr>
          <a:lstStyle>
            <a:lvl1pPr algn="l" defTabSz="1603766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7717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・軽量のため疲労軽減</a:t>
            </a:r>
            <a:endParaRPr lang="en-US" altLang="ja-JP" sz="1400" dirty="0" smtClean="0">
              <a:solidFill>
                <a:schemeClr val="tx1">
                  <a:lumMod val="85000"/>
                  <a:lumOff val="15000"/>
                </a:schemeClr>
              </a:solidFill>
              <a:latin typeface="+mn-ea"/>
              <a:ea typeface="+mn-ea"/>
            </a:endParaRPr>
          </a:p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・</a:t>
            </a:r>
            <a:r>
              <a:rPr lang="ja-JP" alt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コンパクトで狭い場所でも手が届く</a:t>
            </a:r>
            <a:endParaRPr lang="en-US" altLang="ja-JP" sz="1400" dirty="0">
              <a:solidFill>
                <a:schemeClr val="tx1">
                  <a:lumMod val="85000"/>
                  <a:lumOff val="15000"/>
                </a:schemeClr>
              </a:solidFill>
              <a:latin typeface="+mn-ea"/>
            </a:endParaRPr>
          </a:p>
          <a:p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  <a:ea typeface="+mn-ea"/>
              </a:rPr>
              <a:t>・</a:t>
            </a:r>
            <a:r>
              <a:rPr lang="ja-JP" alt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コードレスで作業が</a:t>
            </a:r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快適</a:t>
            </a:r>
            <a:endParaRPr lang="en-US" altLang="ja-JP" sz="1400" dirty="0">
              <a:solidFill>
                <a:schemeClr val="tx1">
                  <a:lumMod val="85000"/>
                  <a:lumOff val="15000"/>
                </a:schemeClr>
              </a:solidFill>
              <a:latin typeface="+mn-ea"/>
            </a:endParaRPr>
          </a:p>
        </p:txBody>
      </p:sp>
      <p:grpSp>
        <p:nvGrpSpPr>
          <p:cNvPr id="9" name="グループ化 58"/>
          <p:cNvGrpSpPr/>
          <p:nvPr/>
        </p:nvGrpSpPr>
        <p:grpSpPr>
          <a:xfrm>
            <a:off x="4090205" y="4506030"/>
            <a:ext cx="292688" cy="4968000"/>
            <a:chOff x="327869" y="4587310"/>
            <a:chExt cx="292688" cy="4968000"/>
          </a:xfrm>
        </p:grpSpPr>
        <p:cxnSp>
          <p:nvCxnSpPr>
            <p:cNvPr id="63" name="直線コネクタ 62"/>
            <p:cNvCxnSpPr/>
            <p:nvPr/>
          </p:nvCxnSpPr>
          <p:spPr>
            <a:xfrm>
              <a:off x="330285" y="4587310"/>
              <a:ext cx="0" cy="4968000"/>
            </a:xfrm>
            <a:prstGeom prst="line">
              <a:avLst/>
            </a:prstGeom>
            <a:ln>
              <a:solidFill>
                <a:srgbClr val="FF993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0" name="グループ化 63"/>
            <p:cNvGrpSpPr/>
            <p:nvPr/>
          </p:nvGrpSpPr>
          <p:grpSpPr>
            <a:xfrm>
              <a:off x="327869" y="4587310"/>
              <a:ext cx="292688" cy="289494"/>
              <a:chOff x="327868" y="4587310"/>
              <a:chExt cx="554555" cy="548504"/>
            </a:xfrm>
          </p:grpSpPr>
          <p:sp>
            <p:nvSpPr>
              <p:cNvPr id="65" name="正方形/長方形 64"/>
              <p:cNvSpPr/>
              <p:nvPr/>
            </p:nvSpPr>
            <p:spPr>
              <a:xfrm>
                <a:off x="327868" y="4587310"/>
                <a:ext cx="252000" cy="252000"/>
              </a:xfrm>
              <a:prstGeom prst="rect">
                <a:avLst/>
              </a:prstGeom>
              <a:solidFill>
                <a:srgbClr val="FF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>
                      <a:lumMod val="85000"/>
                      <a:lumOff val="15000"/>
                    </a:schemeClr>
                  </a:solidFill>
                </a:endParaRPr>
              </a:p>
            </p:txBody>
          </p:sp>
          <p:sp>
            <p:nvSpPr>
              <p:cNvPr id="66" name="正方形/長方形 65"/>
              <p:cNvSpPr/>
              <p:nvPr/>
            </p:nvSpPr>
            <p:spPr>
              <a:xfrm>
                <a:off x="630423" y="4587310"/>
                <a:ext cx="252000" cy="252000"/>
              </a:xfrm>
              <a:prstGeom prst="rect">
                <a:avLst/>
              </a:prstGeom>
              <a:solidFill>
                <a:srgbClr val="FF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>
                      <a:lumMod val="85000"/>
                      <a:lumOff val="15000"/>
                    </a:schemeClr>
                  </a:solidFill>
                </a:endParaRPr>
              </a:p>
            </p:txBody>
          </p:sp>
          <p:sp>
            <p:nvSpPr>
              <p:cNvPr id="67" name="正方形/長方形 66"/>
              <p:cNvSpPr/>
              <p:nvPr/>
            </p:nvSpPr>
            <p:spPr>
              <a:xfrm>
                <a:off x="327868" y="4883814"/>
                <a:ext cx="252000" cy="252000"/>
              </a:xfrm>
              <a:prstGeom prst="rect">
                <a:avLst/>
              </a:prstGeom>
              <a:solidFill>
                <a:srgbClr val="FF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>
                      <a:lumMod val="85000"/>
                      <a:lumOff val="15000"/>
                    </a:schemeClr>
                  </a:solidFill>
                </a:endParaRPr>
              </a:p>
            </p:txBody>
          </p:sp>
        </p:grpSp>
      </p:grpSp>
      <p:grpSp>
        <p:nvGrpSpPr>
          <p:cNvPr id="11" name="グループ化 59"/>
          <p:cNvGrpSpPr/>
          <p:nvPr/>
        </p:nvGrpSpPr>
        <p:grpSpPr>
          <a:xfrm>
            <a:off x="4382893" y="8199314"/>
            <a:ext cx="750160" cy="279596"/>
            <a:chOff x="3276448" y="8204528"/>
            <a:chExt cx="750160" cy="279596"/>
          </a:xfrm>
        </p:grpSpPr>
        <p:sp>
          <p:nvSpPr>
            <p:cNvPr id="61" name="角丸四角形 60"/>
            <p:cNvSpPr/>
            <p:nvPr/>
          </p:nvSpPr>
          <p:spPr>
            <a:xfrm>
              <a:off x="3276448" y="8204528"/>
              <a:ext cx="750160" cy="249498"/>
            </a:xfrm>
            <a:prstGeom prst="roundRect">
              <a:avLst>
                <a:gd name="adj" fmla="val 50000"/>
              </a:avLst>
            </a:prstGeom>
            <a:solidFill>
              <a:srgbClr val="FF99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bg1"/>
                </a:solidFill>
              </a:endParaRPr>
            </a:p>
          </p:txBody>
        </p:sp>
        <p:sp>
          <p:nvSpPr>
            <p:cNvPr id="62" name="タイトル 1"/>
            <p:cNvSpPr txBox="1">
              <a:spLocks/>
            </p:cNvSpPr>
            <p:nvPr/>
          </p:nvSpPr>
          <p:spPr>
            <a:xfrm>
              <a:off x="3337614" y="8236429"/>
              <a:ext cx="627829" cy="247695"/>
            </a:xfrm>
            <a:prstGeom prst="rect">
              <a:avLst/>
            </a:prstGeom>
            <a:noFill/>
          </p:spPr>
          <p:txBody>
            <a:bodyPr vert="horz" lIns="32292" tIns="16146" rIns="32292" bIns="16146" rtlCol="0" anchor="t">
              <a:noAutofit/>
            </a:bodyPr>
            <a:lstStyle>
              <a:lvl1pPr algn="l" defTabSz="1603766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7717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pPr algn="ctr"/>
              <a:r>
                <a:rPr lang="ja-JP" altLang="en-US" sz="1200" b="1" dirty="0" smtClean="0">
                  <a:solidFill>
                    <a:schemeClr val="bg1"/>
                  </a:solidFill>
                  <a:latin typeface="+mn-ea"/>
                  <a:ea typeface="+mn-ea"/>
                </a:rPr>
                <a:t>仕様</a:t>
              </a:r>
              <a:endParaRPr lang="ja-JP" altLang="en-US" sz="1200" b="1" dirty="0">
                <a:solidFill>
                  <a:schemeClr val="bg1"/>
                </a:solidFill>
                <a:latin typeface="+mn-ea"/>
                <a:ea typeface="+mn-ea"/>
              </a:endParaRPr>
            </a:p>
          </p:txBody>
        </p:sp>
      </p:grpSp>
      <p:grpSp>
        <p:nvGrpSpPr>
          <p:cNvPr id="14" name="グループ化 68"/>
          <p:cNvGrpSpPr/>
          <p:nvPr/>
        </p:nvGrpSpPr>
        <p:grpSpPr>
          <a:xfrm>
            <a:off x="715281" y="8199314"/>
            <a:ext cx="750160" cy="279596"/>
            <a:chOff x="3276448" y="8204528"/>
            <a:chExt cx="750160" cy="279596"/>
          </a:xfrm>
        </p:grpSpPr>
        <p:sp>
          <p:nvSpPr>
            <p:cNvPr id="70" name="角丸四角形 69"/>
            <p:cNvSpPr/>
            <p:nvPr/>
          </p:nvSpPr>
          <p:spPr>
            <a:xfrm>
              <a:off x="3276448" y="8204528"/>
              <a:ext cx="750160" cy="249498"/>
            </a:xfrm>
            <a:prstGeom prst="roundRect">
              <a:avLst>
                <a:gd name="adj" fmla="val 50000"/>
              </a:avLst>
            </a:prstGeom>
            <a:solidFill>
              <a:srgbClr val="FF99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bg1"/>
                </a:solidFill>
              </a:endParaRPr>
            </a:p>
          </p:txBody>
        </p:sp>
        <p:sp>
          <p:nvSpPr>
            <p:cNvPr id="71" name="タイトル 1"/>
            <p:cNvSpPr txBox="1">
              <a:spLocks/>
            </p:cNvSpPr>
            <p:nvPr/>
          </p:nvSpPr>
          <p:spPr>
            <a:xfrm>
              <a:off x="3337614" y="8236429"/>
              <a:ext cx="627829" cy="247695"/>
            </a:xfrm>
            <a:prstGeom prst="rect">
              <a:avLst/>
            </a:prstGeom>
            <a:noFill/>
          </p:spPr>
          <p:txBody>
            <a:bodyPr vert="horz" lIns="32292" tIns="16146" rIns="32292" bIns="16146" rtlCol="0" anchor="t">
              <a:noAutofit/>
            </a:bodyPr>
            <a:lstStyle>
              <a:lvl1pPr algn="l" defTabSz="1603766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7717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pPr algn="ctr"/>
              <a:r>
                <a:rPr lang="ja-JP" altLang="en-US" sz="1200" b="1" dirty="0" smtClean="0">
                  <a:solidFill>
                    <a:schemeClr val="bg1"/>
                  </a:solidFill>
                  <a:latin typeface="+mn-ea"/>
                  <a:ea typeface="+mn-ea"/>
                </a:rPr>
                <a:t>仕様</a:t>
              </a:r>
              <a:endParaRPr lang="ja-JP" altLang="en-US" sz="1200" b="1" dirty="0">
                <a:solidFill>
                  <a:schemeClr val="bg1"/>
                </a:solidFill>
                <a:latin typeface="+mn-ea"/>
                <a:ea typeface="+mn-ea"/>
              </a:endParaRPr>
            </a:p>
          </p:txBody>
        </p:sp>
      </p:grpSp>
      <p:sp>
        <p:nvSpPr>
          <p:cNvPr id="59" name="正方形/長方形 58"/>
          <p:cNvSpPr/>
          <p:nvPr/>
        </p:nvSpPr>
        <p:spPr>
          <a:xfrm>
            <a:off x="-1" y="9738170"/>
            <a:ext cx="7775574" cy="1169543"/>
          </a:xfrm>
          <a:prstGeom prst="rect">
            <a:avLst/>
          </a:prstGeom>
          <a:solidFill>
            <a:srgbClr val="FF99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正方形/長方形 59"/>
          <p:cNvSpPr/>
          <p:nvPr/>
        </p:nvSpPr>
        <p:spPr>
          <a:xfrm>
            <a:off x="-1" y="9738170"/>
            <a:ext cx="7775574" cy="45719"/>
          </a:xfrm>
          <a:prstGeom prst="rect">
            <a:avLst/>
          </a:prstGeom>
          <a:solidFill>
            <a:srgbClr val="FF99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4" name="正方形/長方形 63"/>
          <p:cNvSpPr/>
          <p:nvPr/>
        </p:nvSpPr>
        <p:spPr>
          <a:xfrm>
            <a:off x="3054906" y="10360754"/>
            <a:ext cx="255069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http://</a:t>
            </a:r>
            <a:r>
              <a:rPr lang="en-US" altLang="ja-JP" sz="18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www.askult.com</a:t>
            </a:r>
            <a:r>
              <a:rPr lang="en-US" altLang="ja-JP" sz="1800" dirty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/ </a:t>
            </a:r>
            <a:endParaRPr lang="ja-JP" altLang="en-US" sz="1800" dirty="0">
              <a:solidFill>
                <a:schemeClr val="tx1">
                  <a:lumMod val="85000"/>
                  <a:lumOff val="15000"/>
                </a:schemeClr>
              </a:solidFill>
              <a:latin typeface="+mn-ea"/>
            </a:endParaRPr>
          </a:p>
        </p:txBody>
      </p:sp>
      <p:sp>
        <p:nvSpPr>
          <p:cNvPr id="69" name="正方形/長方形 68"/>
          <p:cNvSpPr/>
          <p:nvPr/>
        </p:nvSpPr>
        <p:spPr>
          <a:xfrm>
            <a:off x="3016806" y="10141768"/>
            <a:ext cx="4314586" cy="369332"/>
          </a:xfrm>
          <a:prstGeom prst="rect">
            <a:avLst/>
          </a:prstGeom>
        </p:spPr>
        <p:txBody>
          <a:bodyPr wrap="square">
            <a:normAutofit/>
          </a:bodyPr>
          <a:lstStyle/>
          <a:p>
            <a:r>
              <a:rPr lang="zh-TW" altLang="en-US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</a:t>
            </a:r>
            <a:r>
              <a:rPr lang="en-US" altLang="zh-TW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135-0061</a:t>
            </a:r>
            <a:r>
              <a:rPr lang="zh-TW" alt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東京都江東区</a:t>
            </a:r>
            <a:r>
              <a:rPr lang="zh-TW" altLang="en-US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豊洲</a:t>
            </a:r>
            <a:r>
              <a:rPr lang="en-US" altLang="ja-JP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  <a:endParaRPr lang="ja-JP" altLang="en-US" sz="16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74" name="正方形/長方形 73"/>
          <p:cNvSpPr/>
          <p:nvPr/>
        </p:nvSpPr>
        <p:spPr>
          <a:xfrm>
            <a:off x="437334" y="9823314"/>
            <a:ext cx="29463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ＭＳ Ｐゴシック" panose="020B0600070205080204" pitchFamily="50" charset="-128"/>
              </a:rPr>
              <a:t>電動工具</a:t>
            </a:r>
            <a:r>
              <a:rPr lang="en-US" altLang="ja-JP" sz="18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ＭＳ Ｐゴシック" panose="020B0600070205080204" pitchFamily="50" charset="-128"/>
              </a:rPr>
              <a:t>ASKUL</a:t>
            </a:r>
            <a:r>
              <a:rPr lang="ja-JP" altLang="en-US" sz="18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ＭＳ Ｐゴシック" panose="020B0600070205080204" pitchFamily="50" charset="-128"/>
              </a:rPr>
              <a:t>テック</a:t>
            </a:r>
            <a:endParaRPr lang="ja-JP" altLang="en-US" sz="1800" b="1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75" name="正方形/長方形 74"/>
          <p:cNvSpPr/>
          <p:nvPr/>
        </p:nvSpPr>
        <p:spPr>
          <a:xfrm>
            <a:off x="3054906" y="9796107"/>
            <a:ext cx="2088000" cy="288000"/>
          </a:xfrm>
          <a:prstGeom prst="rect">
            <a:avLst/>
          </a:prstGeom>
        </p:spPr>
        <p:txBody>
          <a:bodyPr wrap="none">
            <a:noAutofit/>
          </a:bodyPr>
          <a:lstStyle/>
          <a:p>
            <a:r>
              <a:rPr lang="en-US" altLang="ja-JP" sz="12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TEL</a:t>
            </a:r>
            <a:r>
              <a:rPr lang="en-US" altLang="ja-JP" sz="20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 03-1234-1111</a:t>
            </a:r>
            <a:endParaRPr lang="ja-JP" altLang="en-US" sz="2000" dirty="0">
              <a:solidFill>
                <a:schemeClr val="tx1">
                  <a:lumMod val="85000"/>
                  <a:lumOff val="15000"/>
                </a:schemeClr>
              </a:solidFill>
              <a:latin typeface="+mn-ea"/>
            </a:endParaRPr>
          </a:p>
        </p:txBody>
      </p:sp>
      <p:sp>
        <p:nvSpPr>
          <p:cNvPr id="76" name="正方形/長方形 75"/>
          <p:cNvSpPr/>
          <p:nvPr/>
        </p:nvSpPr>
        <p:spPr>
          <a:xfrm>
            <a:off x="5134040" y="9796107"/>
            <a:ext cx="2088000" cy="288000"/>
          </a:xfrm>
          <a:prstGeom prst="rect">
            <a:avLst/>
          </a:prstGeom>
        </p:spPr>
        <p:txBody>
          <a:bodyPr wrap="none">
            <a:noAutofit/>
          </a:bodyPr>
          <a:lstStyle/>
          <a:p>
            <a:r>
              <a:rPr lang="en-US" altLang="ja-JP" sz="12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FAX</a:t>
            </a:r>
            <a:r>
              <a:rPr lang="en-US" altLang="ja-JP" sz="20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ea"/>
              </a:rPr>
              <a:t> 03-1234-1112</a:t>
            </a:r>
            <a:endParaRPr lang="ja-JP" altLang="en-US" sz="2000" dirty="0">
              <a:solidFill>
                <a:schemeClr val="tx1">
                  <a:lumMod val="85000"/>
                  <a:lumOff val="15000"/>
                </a:schemeClr>
              </a:solidFill>
              <a:latin typeface="+mn-ea"/>
            </a:endParaRPr>
          </a:p>
        </p:txBody>
      </p:sp>
      <p:sp>
        <p:nvSpPr>
          <p:cNvPr id="78" name="タイトル 1"/>
          <p:cNvSpPr txBox="1">
            <a:spLocks/>
          </p:cNvSpPr>
          <p:nvPr/>
        </p:nvSpPr>
        <p:spPr>
          <a:xfrm>
            <a:off x="523716" y="433708"/>
            <a:ext cx="7050136" cy="592286"/>
          </a:xfrm>
          <a:prstGeom prst="rect">
            <a:avLst/>
          </a:prstGeom>
          <a:noFill/>
        </p:spPr>
        <p:txBody>
          <a:bodyPr vert="horz" lIns="32292" tIns="16146" rIns="32292" bIns="16146" rtlCol="0" anchor="ctr">
            <a:noAutofit/>
          </a:bodyPr>
          <a:lstStyle>
            <a:lvl1pPr algn="l" defTabSz="1603766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7717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4000" b="1" dirty="0" smtClean="0">
                <a:ln w="6600">
                  <a:noFill/>
                  <a:prstDash val="solid"/>
                </a:ln>
                <a:solidFill>
                  <a:schemeClr val="bg1"/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静か。強い。高い耐久力を実現。</a:t>
            </a:r>
            <a:endParaRPr lang="en-US" altLang="ja-JP" sz="4000" b="1" dirty="0" smtClean="0">
              <a:ln w="6600">
                <a:noFill/>
                <a:prstDash val="solid"/>
              </a:ln>
              <a:solidFill>
                <a:schemeClr val="bg1"/>
              </a:solidFill>
              <a:latin typeface="ＭＳ Ｐ明朝" panose="02020600040205080304" pitchFamily="18" charset="-128"/>
              <a:ea typeface="ＭＳ Ｐ明朝" panose="02020600040205080304" pitchFamily="18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00554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223</Words>
  <Application>Microsoft Office PowerPoint</Application>
  <PresentationFormat>ユーザー設定</PresentationFormat>
  <Paragraphs>55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2014-07-08T08:06:23Z</dcterms:created>
  <dcterms:modified xsi:type="dcterms:W3CDTF">2014-07-08T08:06:29Z</dcterms:modified>
</cp:coreProperties>
</file>

<file path=docProps/thumbnail.jpeg>
</file>