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autoCompressPictures="0">
  <p:sldMasterIdLst>
    <p:sldMasterId id="2147483648" r:id="rId1"/>
  </p:sldMasterIdLst>
  <p:sldIdLst>
    <p:sldId id="259" r:id="rId2"/>
    <p:sldId id="260" r:id="rId3"/>
  </p:sldIdLst>
  <p:sldSz cx="7781925" cy="10909300"/>
  <p:notesSz cx="6858000" cy="9144000"/>
  <p:defaultTextStyle>
    <a:defPPr>
      <a:defRPr lang="ja-JP"/>
    </a:defPPr>
    <a:lvl1pPr marL="0" algn="l" defTabSz="564825" rtl="0" eaLnBrk="1" latinLnBrk="0" hangingPunct="1">
      <a:defRPr kumimoji="1" sz="2200" kern="1200">
        <a:solidFill>
          <a:schemeClr val="tx1"/>
        </a:solidFill>
        <a:latin typeface="+mn-lt"/>
        <a:ea typeface="+mn-ea"/>
        <a:cs typeface="+mn-cs"/>
      </a:defRPr>
    </a:lvl1pPr>
    <a:lvl2pPr marL="564825" algn="l" defTabSz="564825" rtl="0" eaLnBrk="1" latinLnBrk="0" hangingPunct="1">
      <a:defRPr kumimoji="1" sz="2200" kern="1200">
        <a:solidFill>
          <a:schemeClr val="tx1"/>
        </a:solidFill>
        <a:latin typeface="+mn-lt"/>
        <a:ea typeface="+mn-ea"/>
        <a:cs typeface="+mn-cs"/>
      </a:defRPr>
    </a:lvl2pPr>
    <a:lvl3pPr marL="1129650" algn="l" defTabSz="564825" rtl="0" eaLnBrk="1" latinLnBrk="0" hangingPunct="1">
      <a:defRPr kumimoji="1" sz="2200" kern="1200">
        <a:solidFill>
          <a:schemeClr val="tx1"/>
        </a:solidFill>
        <a:latin typeface="+mn-lt"/>
        <a:ea typeface="+mn-ea"/>
        <a:cs typeface="+mn-cs"/>
      </a:defRPr>
    </a:lvl3pPr>
    <a:lvl4pPr marL="1694475" algn="l" defTabSz="564825" rtl="0" eaLnBrk="1" latinLnBrk="0" hangingPunct="1">
      <a:defRPr kumimoji="1" sz="2200" kern="1200">
        <a:solidFill>
          <a:schemeClr val="tx1"/>
        </a:solidFill>
        <a:latin typeface="+mn-lt"/>
        <a:ea typeface="+mn-ea"/>
        <a:cs typeface="+mn-cs"/>
      </a:defRPr>
    </a:lvl4pPr>
    <a:lvl5pPr marL="2259300" algn="l" defTabSz="564825" rtl="0" eaLnBrk="1" latinLnBrk="0" hangingPunct="1">
      <a:defRPr kumimoji="1" sz="2200" kern="1200">
        <a:solidFill>
          <a:schemeClr val="tx1"/>
        </a:solidFill>
        <a:latin typeface="+mn-lt"/>
        <a:ea typeface="+mn-ea"/>
        <a:cs typeface="+mn-cs"/>
      </a:defRPr>
    </a:lvl5pPr>
    <a:lvl6pPr marL="2824124" algn="l" defTabSz="564825" rtl="0" eaLnBrk="1" latinLnBrk="0" hangingPunct="1">
      <a:defRPr kumimoji="1" sz="2200" kern="1200">
        <a:solidFill>
          <a:schemeClr val="tx1"/>
        </a:solidFill>
        <a:latin typeface="+mn-lt"/>
        <a:ea typeface="+mn-ea"/>
        <a:cs typeface="+mn-cs"/>
      </a:defRPr>
    </a:lvl6pPr>
    <a:lvl7pPr marL="3388949" algn="l" defTabSz="564825" rtl="0" eaLnBrk="1" latinLnBrk="0" hangingPunct="1">
      <a:defRPr kumimoji="1" sz="2200" kern="1200">
        <a:solidFill>
          <a:schemeClr val="tx1"/>
        </a:solidFill>
        <a:latin typeface="+mn-lt"/>
        <a:ea typeface="+mn-ea"/>
        <a:cs typeface="+mn-cs"/>
      </a:defRPr>
    </a:lvl7pPr>
    <a:lvl8pPr marL="3953774" algn="l" defTabSz="564825" rtl="0" eaLnBrk="1" latinLnBrk="0" hangingPunct="1">
      <a:defRPr kumimoji="1" sz="2200" kern="1200">
        <a:solidFill>
          <a:schemeClr val="tx1"/>
        </a:solidFill>
        <a:latin typeface="+mn-lt"/>
        <a:ea typeface="+mn-ea"/>
        <a:cs typeface="+mn-cs"/>
      </a:defRPr>
    </a:lvl8pPr>
    <a:lvl9pPr marL="4518599" algn="l" defTabSz="564825" rtl="0" eaLnBrk="1" latinLnBrk="0" hangingPunct="1">
      <a:defRPr kumimoji="1" sz="22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EEBF7"/>
    <a:srgbClr val="B50F20"/>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中間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20"/>
    <p:restoredTop sz="96282" autoAdjust="0"/>
  </p:normalViewPr>
  <p:slideViewPr>
    <p:cSldViewPr snapToGrid="0" snapToObjects="1">
      <p:cViewPr>
        <p:scale>
          <a:sx n="60" d="100"/>
          <a:sy n="60" d="100"/>
        </p:scale>
        <p:origin x="-1836" y="-90"/>
      </p:cViewPr>
      <p:guideLst>
        <p:guide orient="horz" pos="3214"/>
        <p:guide pos="4901"/>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8" name="図プレースホルダー 7"/>
          <p:cNvSpPr>
            <a:spLocks noGrp="1"/>
          </p:cNvSpPr>
          <p:nvPr>
            <p:ph type="pic" sz="quarter" idx="13"/>
          </p:nvPr>
        </p:nvSpPr>
        <p:spPr>
          <a:xfrm>
            <a:off x="446829" y="2004008"/>
            <a:ext cx="1420666" cy="1292917"/>
          </a:xfrm>
        </p:spPr>
        <p:txBody>
          <a:bodyPr>
            <a:normAutofit/>
          </a:bodyPr>
          <a:lstStyle>
            <a:lvl1pPr>
              <a:defRPr sz="1400"/>
            </a:lvl1pPr>
          </a:lstStyle>
          <a:p>
            <a:endParaRPr kumimoji="1" lang="ja-JP" altLang="en-US" dirty="0"/>
          </a:p>
        </p:txBody>
      </p:sp>
      <p:sp>
        <p:nvSpPr>
          <p:cNvPr id="11" name="正方形/長方形 10"/>
          <p:cNvSpPr/>
          <p:nvPr userDrawn="1"/>
        </p:nvSpPr>
        <p:spPr>
          <a:xfrm>
            <a:off x="216000" y="216000"/>
            <a:ext cx="7343998" cy="10476000"/>
          </a:xfrm>
          <a:prstGeom prst="rect">
            <a:avLst/>
          </a:prstGeom>
          <a:noFill/>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dirty="0"/>
          </a:p>
        </p:txBody>
      </p:sp>
      <p:sp>
        <p:nvSpPr>
          <p:cNvPr id="14" name="テキスト プレースホルダー 13"/>
          <p:cNvSpPr>
            <a:spLocks noGrp="1"/>
          </p:cNvSpPr>
          <p:nvPr>
            <p:ph type="body" sz="quarter" idx="14"/>
          </p:nvPr>
        </p:nvSpPr>
        <p:spPr>
          <a:xfrm>
            <a:off x="1904896" y="2003873"/>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54" name="テキスト プレースホルダー 53"/>
          <p:cNvSpPr>
            <a:spLocks noGrp="1"/>
          </p:cNvSpPr>
          <p:nvPr>
            <p:ph type="body" sz="quarter" idx="33"/>
          </p:nvPr>
        </p:nvSpPr>
        <p:spPr>
          <a:xfrm>
            <a:off x="388938" y="1508125"/>
            <a:ext cx="7004050" cy="495300"/>
          </a:xfrm>
        </p:spPr>
        <p:txBody>
          <a:bodyPr>
            <a:noAutofit/>
          </a:bodyPr>
          <a:lstStyle>
            <a:lvl1pPr>
              <a:defRPr sz="2000"/>
            </a:lvl1pPr>
            <a:lvl2pPr>
              <a:defRPr sz="2000"/>
            </a:lvl2pPr>
            <a:lvl3pPr>
              <a:defRPr sz="2000"/>
            </a:lvl3pPr>
            <a:lvl4pPr>
              <a:defRPr sz="2000"/>
            </a:lvl4pPr>
            <a:lvl5pPr>
              <a:defRPr sz="20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a:p>
            <a:pPr lvl="3"/>
            <a:r>
              <a:rPr kumimoji="1" lang="ja-JP" altLang="en-US" dirty="0" smtClean="0"/>
              <a:t>第 </a:t>
            </a:r>
            <a:r>
              <a:rPr kumimoji="1" lang="en-US" altLang="ja-JP" dirty="0" smtClean="0"/>
              <a:t>4 </a:t>
            </a:r>
            <a:r>
              <a:rPr kumimoji="1" lang="ja-JP" altLang="en-US" dirty="0" smtClean="0"/>
              <a:t>レベル</a:t>
            </a:r>
          </a:p>
          <a:p>
            <a:pPr lvl="4"/>
            <a:r>
              <a:rPr kumimoji="1" lang="ja-JP" altLang="en-US" dirty="0" smtClean="0"/>
              <a:t>第 </a:t>
            </a:r>
            <a:r>
              <a:rPr kumimoji="1" lang="en-US" altLang="ja-JP" dirty="0" smtClean="0"/>
              <a:t>5 </a:t>
            </a:r>
            <a:r>
              <a:rPr kumimoji="1" lang="ja-JP" altLang="en-US" dirty="0" smtClean="0"/>
              <a:t>レベル</a:t>
            </a:r>
            <a:endParaRPr kumimoji="1" lang="ja-JP" altLang="en-US" dirty="0"/>
          </a:p>
        </p:txBody>
      </p:sp>
      <p:sp>
        <p:nvSpPr>
          <p:cNvPr id="55" name="タイトル 54"/>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56" name="テキスト プレースホルダー 13"/>
          <p:cNvSpPr>
            <a:spLocks noGrp="1"/>
          </p:cNvSpPr>
          <p:nvPr>
            <p:ph type="body" sz="quarter" idx="34"/>
          </p:nvPr>
        </p:nvSpPr>
        <p:spPr>
          <a:xfrm>
            <a:off x="1904896" y="2289606"/>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69" name="図プレースホルダー 7"/>
          <p:cNvSpPr>
            <a:spLocks noGrp="1"/>
          </p:cNvSpPr>
          <p:nvPr>
            <p:ph type="pic" sz="quarter" idx="35"/>
          </p:nvPr>
        </p:nvSpPr>
        <p:spPr>
          <a:xfrm>
            <a:off x="446829" y="4939570"/>
            <a:ext cx="1420666" cy="1292917"/>
          </a:xfrm>
        </p:spPr>
        <p:txBody>
          <a:bodyPr>
            <a:normAutofit/>
          </a:bodyPr>
          <a:lstStyle>
            <a:lvl1pPr>
              <a:defRPr sz="1400"/>
            </a:lvl1pPr>
          </a:lstStyle>
          <a:p>
            <a:endParaRPr kumimoji="1" lang="ja-JP" altLang="en-US" dirty="0"/>
          </a:p>
        </p:txBody>
      </p:sp>
      <p:sp>
        <p:nvSpPr>
          <p:cNvPr id="70" name="図プレースホルダー 7"/>
          <p:cNvSpPr>
            <a:spLocks noGrp="1"/>
          </p:cNvSpPr>
          <p:nvPr>
            <p:ph type="pic" sz="quarter" idx="36"/>
          </p:nvPr>
        </p:nvSpPr>
        <p:spPr>
          <a:xfrm>
            <a:off x="446829" y="3471789"/>
            <a:ext cx="1420666" cy="1292917"/>
          </a:xfrm>
        </p:spPr>
        <p:txBody>
          <a:bodyPr>
            <a:normAutofit/>
          </a:bodyPr>
          <a:lstStyle>
            <a:lvl1pPr>
              <a:defRPr sz="1400"/>
            </a:lvl1pPr>
          </a:lstStyle>
          <a:p>
            <a:endParaRPr kumimoji="1" lang="ja-JP" altLang="en-US" dirty="0"/>
          </a:p>
        </p:txBody>
      </p:sp>
      <p:sp>
        <p:nvSpPr>
          <p:cNvPr id="71" name="図プレースホルダー 7"/>
          <p:cNvSpPr>
            <a:spLocks noGrp="1"/>
          </p:cNvSpPr>
          <p:nvPr>
            <p:ph type="pic" sz="quarter" idx="37"/>
          </p:nvPr>
        </p:nvSpPr>
        <p:spPr>
          <a:xfrm>
            <a:off x="446829" y="6407351"/>
            <a:ext cx="1420666" cy="1292917"/>
          </a:xfrm>
        </p:spPr>
        <p:txBody>
          <a:bodyPr>
            <a:normAutofit/>
          </a:bodyPr>
          <a:lstStyle>
            <a:lvl1pPr>
              <a:defRPr sz="1400"/>
            </a:lvl1pPr>
          </a:lstStyle>
          <a:p>
            <a:endParaRPr kumimoji="1" lang="ja-JP" altLang="en-US" dirty="0"/>
          </a:p>
        </p:txBody>
      </p:sp>
      <p:sp>
        <p:nvSpPr>
          <p:cNvPr id="72" name="図プレースホルダー 7"/>
          <p:cNvSpPr>
            <a:spLocks noGrp="1"/>
          </p:cNvSpPr>
          <p:nvPr>
            <p:ph type="pic" sz="quarter" idx="38"/>
          </p:nvPr>
        </p:nvSpPr>
        <p:spPr>
          <a:xfrm>
            <a:off x="446829" y="7875133"/>
            <a:ext cx="1420666" cy="1292917"/>
          </a:xfrm>
        </p:spPr>
        <p:txBody>
          <a:bodyPr>
            <a:normAutofit/>
          </a:bodyPr>
          <a:lstStyle>
            <a:lvl1pPr>
              <a:defRPr sz="1400"/>
            </a:lvl1pPr>
          </a:lstStyle>
          <a:p>
            <a:endParaRPr kumimoji="1" lang="ja-JP" altLang="en-US" dirty="0"/>
          </a:p>
        </p:txBody>
      </p:sp>
      <p:sp>
        <p:nvSpPr>
          <p:cNvPr id="73" name="テキスト プレースホルダー 13"/>
          <p:cNvSpPr>
            <a:spLocks noGrp="1"/>
          </p:cNvSpPr>
          <p:nvPr>
            <p:ph type="body" sz="quarter" idx="39"/>
          </p:nvPr>
        </p:nvSpPr>
        <p:spPr>
          <a:xfrm>
            <a:off x="1904896" y="3466561"/>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4" name="テキスト プレースホルダー 13"/>
          <p:cNvSpPr>
            <a:spLocks noGrp="1"/>
          </p:cNvSpPr>
          <p:nvPr>
            <p:ph type="body" sz="quarter" idx="40"/>
          </p:nvPr>
        </p:nvSpPr>
        <p:spPr>
          <a:xfrm>
            <a:off x="1904896" y="3752294"/>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5" name="テキスト プレースホルダー 13"/>
          <p:cNvSpPr>
            <a:spLocks noGrp="1"/>
          </p:cNvSpPr>
          <p:nvPr>
            <p:ph type="body" sz="quarter" idx="41"/>
          </p:nvPr>
        </p:nvSpPr>
        <p:spPr>
          <a:xfrm>
            <a:off x="1904896" y="4934342"/>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6" name="テキスト プレースホルダー 13"/>
          <p:cNvSpPr>
            <a:spLocks noGrp="1"/>
          </p:cNvSpPr>
          <p:nvPr>
            <p:ph type="body" sz="quarter" idx="42"/>
          </p:nvPr>
        </p:nvSpPr>
        <p:spPr>
          <a:xfrm>
            <a:off x="1904896" y="5220075"/>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7" name="テキスト プレースホルダー 13"/>
          <p:cNvSpPr>
            <a:spLocks noGrp="1"/>
          </p:cNvSpPr>
          <p:nvPr>
            <p:ph type="body" sz="quarter" idx="43"/>
          </p:nvPr>
        </p:nvSpPr>
        <p:spPr>
          <a:xfrm>
            <a:off x="1904896" y="6402123"/>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8" name="テキスト プレースホルダー 13"/>
          <p:cNvSpPr>
            <a:spLocks noGrp="1"/>
          </p:cNvSpPr>
          <p:nvPr>
            <p:ph type="body" sz="quarter" idx="44"/>
          </p:nvPr>
        </p:nvSpPr>
        <p:spPr>
          <a:xfrm>
            <a:off x="1904896" y="6687856"/>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79" name="テキスト プレースホルダー 13"/>
          <p:cNvSpPr>
            <a:spLocks noGrp="1"/>
          </p:cNvSpPr>
          <p:nvPr>
            <p:ph type="body" sz="quarter" idx="45"/>
          </p:nvPr>
        </p:nvSpPr>
        <p:spPr>
          <a:xfrm>
            <a:off x="1904896" y="7869905"/>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0" name="テキスト プレースホルダー 13"/>
          <p:cNvSpPr>
            <a:spLocks noGrp="1"/>
          </p:cNvSpPr>
          <p:nvPr>
            <p:ph type="body" sz="quarter" idx="46"/>
          </p:nvPr>
        </p:nvSpPr>
        <p:spPr>
          <a:xfrm>
            <a:off x="1904896" y="8155638"/>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1" name="図プレースホルダー 7"/>
          <p:cNvSpPr>
            <a:spLocks noGrp="1"/>
          </p:cNvSpPr>
          <p:nvPr>
            <p:ph type="pic" sz="quarter" idx="47"/>
          </p:nvPr>
        </p:nvSpPr>
        <p:spPr>
          <a:xfrm>
            <a:off x="4028348" y="2004008"/>
            <a:ext cx="1420666" cy="1292917"/>
          </a:xfrm>
        </p:spPr>
        <p:txBody>
          <a:bodyPr>
            <a:normAutofit/>
          </a:bodyPr>
          <a:lstStyle>
            <a:lvl1pPr>
              <a:defRPr sz="1400"/>
            </a:lvl1pPr>
          </a:lstStyle>
          <a:p>
            <a:endParaRPr kumimoji="1" lang="ja-JP" altLang="en-US" dirty="0"/>
          </a:p>
        </p:txBody>
      </p:sp>
      <p:sp>
        <p:nvSpPr>
          <p:cNvPr id="82" name="テキスト プレースホルダー 13"/>
          <p:cNvSpPr>
            <a:spLocks noGrp="1"/>
          </p:cNvSpPr>
          <p:nvPr>
            <p:ph type="body" sz="quarter" idx="48"/>
          </p:nvPr>
        </p:nvSpPr>
        <p:spPr>
          <a:xfrm>
            <a:off x="5486415" y="2003873"/>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3" name="テキスト プレースホルダー 13"/>
          <p:cNvSpPr>
            <a:spLocks noGrp="1"/>
          </p:cNvSpPr>
          <p:nvPr>
            <p:ph type="body" sz="quarter" idx="49"/>
          </p:nvPr>
        </p:nvSpPr>
        <p:spPr>
          <a:xfrm>
            <a:off x="5486415" y="2289606"/>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4" name="図プレースホルダー 7"/>
          <p:cNvSpPr>
            <a:spLocks noGrp="1"/>
          </p:cNvSpPr>
          <p:nvPr>
            <p:ph type="pic" sz="quarter" idx="50"/>
          </p:nvPr>
        </p:nvSpPr>
        <p:spPr>
          <a:xfrm>
            <a:off x="4028348" y="4939570"/>
            <a:ext cx="1420666" cy="1292917"/>
          </a:xfrm>
        </p:spPr>
        <p:txBody>
          <a:bodyPr>
            <a:normAutofit/>
          </a:bodyPr>
          <a:lstStyle>
            <a:lvl1pPr>
              <a:defRPr sz="1400"/>
            </a:lvl1pPr>
          </a:lstStyle>
          <a:p>
            <a:endParaRPr kumimoji="1" lang="ja-JP" altLang="en-US" dirty="0"/>
          </a:p>
        </p:txBody>
      </p:sp>
      <p:sp>
        <p:nvSpPr>
          <p:cNvPr id="85" name="図プレースホルダー 7"/>
          <p:cNvSpPr>
            <a:spLocks noGrp="1"/>
          </p:cNvSpPr>
          <p:nvPr>
            <p:ph type="pic" sz="quarter" idx="51"/>
          </p:nvPr>
        </p:nvSpPr>
        <p:spPr>
          <a:xfrm>
            <a:off x="4028348" y="3471789"/>
            <a:ext cx="1420666" cy="1292917"/>
          </a:xfrm>
        </p:spPr>
        <p:txBody>
          <a:bodyPr>
            <a:normAutofit/>
          </a:bodyPr>
          <a:lstStyle>
            <a:lvl1pPr>
              <a:defRPr sz="1400"/>
            </a:lvl1pPr>
          </a:lstStyle>
          <a:p>
            <a:endParaRPr kumimoji="1" lang="ja-JP" altLang="en-US" dirty="0"/>
          </a:p>
        </p:txBody>
      </p:sp>
      <p:sp>
        <p:nvSpPr>
          <p:cNvPr id="86" name="図プレースホルダー 7"/>
          <p:cNvSpPr>
            <a:spLocks noGrp="1"/>
          </p:cNvSpPr>
          <p:nvPr>
            <p:ph type="pic" sz="quarter" idx="52"/>
          </p:nvPr>
        </p:nvSpPr>
        <p:spPr>
          <a:xfrm>
            <a:off x="4028348" y="6407351"/>
            <a:ext cx="1420666" cy="1292917"/>
          </a:xfrm>
        </p:spPr>
        <p:txBody>
          <a:bodyPr>
            <a:normAutofit/>
          </a:bodyPr>
          <a:lstStyle>
            <a:lvl1pPr>
              <a:defRPr sz="1400"/>
            </a:lvl1pPr>
          </a:lstStyle>
          <a:p>
            <a:endParaRPr kumimoji="1" lang="ja-JP" altLang="en-US" dirty="0"/>
          </a:p>
        </p:txBody>
      </p:sp>
      <p:sp>
        <p:nvSpPr>
          <p:cNvPr id="87" name="図プレースホルダー 7"/>
          <p:cNvSpPr>
            <a:spLocks noGrp="1"/>
          </p:cNvSpPr>
          <p:nvPr>
            <p:ph type="pic" sz="quarter" idx="53"/>
          </p:nvPr>
        </p:nvSpPr>
        <p:spPr>
          <a:xfrm>
            <a:off x="4028348" y="7875133"/>
            <a:ext cx="1420666" cy="1292917"/>
          </a:xfrm>
        </p:spPr>
        <p:txBody>
          <a:bodyPr>
            <a:normAutofit/>
          </a:bodyPr>
          <a:lstStyle>
            <a:lvl1pPr>
              <a:defRPr sz="1400"/>
            </a:lvl1pPr>
          </a:lstStyle>
          <a:p>
            <a:endParaRPr kumimoji="1" lang="ja-JP" altLang="en-US" dirty="0"/>
          </a:p>
        </p:txBody>
      </p:sp>
      <p:sp>
        <p:nvSpPr>
          <p:cNvPr id="88" name="テキスト プレースホルダー 13"/>
          <p:cNvSpPr>
            <a:spLocks noGrp="1"/>
          </p:cNvSpPr>
          <p:nvPr>
            <p:ph type="body" sz="quarter" idx="54"/>
          </p:nvPr>
        </p:nvSpPr>
        <p:spPr>
          <a:xfrm>
            <a:off x="5486415" y="3466561"/>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89" name="テキスト プレースホルダー 13"/>
          <p:cNvSpPr>
            <a:spLocks noGrp="1"/>
          </p:cNvSpPr>
          <p:nvPr>
            <p:ph type="body" sz="quarter" idx="55"/>
          </p:nvPr>
        </p:nvSpPr>
        <p:spPr>
          <a:xfrm>
            <a:off x="5486415" y="3752294"/>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0" name="テキスト プレースホルダー 13"/>
          <p:cNvSpPr>
            <a:spLocks noGrp="1"/>
          </p:cNvSpPr>
          <p:nvPr>
            <p:ph type="body" sz="quarter" idx="56"/>
          </p:nvPr>
        </p:nvSpPr>
        <p:spPr>
          <a:xfrm>
            <a:off x="5486415" y="4934342"/>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1" name="テキスト プレースホルダー 13"/>
          <p:cNvSpPr>
            <a:spLocks noGrp="1"/>
          </p:cNvSpPr>
          <p:nvPr>
            <p:ph type="body" sz="quarter" idx="57"/>
          </p:nvPr>
        </p:nvSpPr>
        <p:spPr>
          <a:xfrm>
            <a:off x="5486415" y="5220075"/>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2" name="テキスト プレースホルダー 13"/>
          <p:cNvSpPr>
            <a:spLocks noGrp="1"/>
          </p:cNvSpPr>
          <p:nvPr>
            <p:ph type="body" sz="quarter" idx="58"/>
          </p:nvPr>
        </p:nvSpPr>
        <p:spPr>
          <a:xfrm>
            <a:off x="5486415" y="6402123"/>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3" name="テキスト プレースホルダー 13"/>
          <p:cNvSpPr>
            <a:spLocks noGrp="1"/>
          </p:cNvSpPr>
          <p:nvPr>
            <p:ph type="body" sz="quarter" idx="59"/>
          </p:nvPr>
        </p:nvSpPr>
        <p:spPr>
          <a:xfrm>
            <a:off x="5486415" y="6687856"/>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4" name="テキスト プレースホルダー 13"/>
          <p:cNvSpPr>
            <a:spLocks noGrp="1"/>
          </p:cNvSpPr>
          <p:nvPr>
            <p:ph type="body" sz="quarter" idx="60"/>
          </p:nvPr>
        </p:nvSpPr>
        <p:spPr>
          <a:xfrm>
            <a:off x="5486415" y="7869905"/>
            <a:ext cx="1848841" cy="439656"/>
          </a:xfrm>
        </p:spPr>
        <p:txBody>
          <a:bodyPr>
            <a:noAutofit/>
          </a:bodyPr>
          <a:lstStyle>
            <a:lvl1pPr>
              <a:defRPr sz="1200" b="0">
                <a:solidFill>
                  <a:schemeClr val="tx1"/>
                </a:solidFill>
              </a:defRPr>
            </a:lvl1pPr>
            <a:lvl2pPr>
              <a:defRPr sz="1200" b="0">
                <a:solidFill>
                  <a:schemeClr val="tx1"/>
                </a:solidFill>
              </a:defRPr>
            </a:lvl2pPr>
            <a:lvl3pPr>
              <a:defRPr sz="12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
        <p:nvSpPr>
          <p:cNvPr id="95" name="テキスト プレースホルダー 13"/>
          <p:cNvSpPr>
            <a:spLocks noGrp="1"/>
          </p:cNvSpPr>
          <p:nvPr>
            <p:ph type="body" sz="quarter" idx="61"/>
          </p:nvPr>
        </p:nvSpPr>
        <p:spPr>
          <a:xfrm>
            <a:off x="5486415" y="8155638"/>
            <a:ext cx="1848841" cy="1012412"/>
          </a:xfrm>
        </p:spPr>
        <p:txBody>
          <a:bodyPr anchor="b">
            <a:noAutofit/>
          </a:bodyPr>
          <a:lstStyle>
            <a:lvl1pPr>
              <a:defRPr sz="900" b="0">
                <a:solidFill>
                  <a:schemeClr val="tx1"/>
                </a:solidFill>
              </a:defRPr>
            </a:lvl1pPr>
            <a:lvl2pPr>
              <a:defRPr sz="900" b="0">
                <a:solidFill>
                  <a:schemeClr val="tx1"/>
                </a:solidFill>
              </a:defRPr>
            </a:lvl2pPr>
            <a:lvl3pPr>
              <a:defRPr sz="900" b="0">
                <a:solidFill>
                  <a:schemeClr val="tx1"/>
                </a:solidFill>
              </a:defRPr>
            </a:lvl3pPr>
            <a:lvl4pPr>
              <a:defRPr sz="1100"/>
            </a:lvl4pPr>
            <a:lvl5pPr>
              <a:defRPr sz="1100"/>
            </a:lvl5p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p:txBody>
      </p:sp>
    </p:spTree>
    <p:extLst>
      <p:ext uri="{BB962C8B-B14F-4D97-AF65-F5344CB8AC3E}">
        <p14:creationId xmlns:p14="http://schemas.microsoft.com/office/powerpoint/2010/main" val="7909444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2332877548"/>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389097" y="-1"/>
            <a:ext cx="7003733" cy="1318039"/>
          </a:xfrm>
          <a:prstGeom prst="rect">
            <a:avLst/>
          </a:prstGeom>
        </p:spPr>
        <p:txBody>
          <a:bodyPr vert="horz" lIns="112965" tIns="56482" rIns="112965" bIns="56482" rtlCol="0" anchor="ctr">
            <a:normAutofit/>
            <a:scene3d>
              <a:camera prst="orthographicFront">
                <a:rot lat="0" lon="0" rev="0"/>
              </a:camera>
              <a:lightRig rig="glow" dir="t">
                <a:rot lat="0" lon="0" rev="3600000"/>
              </a:lightRig>
            </a:scene3d>
            <a:sp3d prstMaterial="softEdge">
              <a:bevelT w="29210" h="16510"/>
              <a:contourClr>
                <a:schemeClr val="accent4">
                  <a:alpha val="95000"/>
                </a:schemeClr>
              </a:contourClr>
            </a:sp3d>
          </a:bodyPr>
          <a:lstStyle/>
          <a:p>
            <a:r>
              <a:rPr kumimoji="1" lang="ja-JP" altLang="en-US" dirty="0" smtClean="0"/>
              <a:t>マスター タイトルの書式設定</a:t>
            </a:r>
            <a:endParaRPr kumimoji="1" lang="ja-JP" altLang="en-US" dirty="0"/>
          </a:p>
        </p:txBody>
      </p:sp>
      <p:sp>
        <p:nvSpPr>
          <p:cNvPr id="3" name="テキスト プレースホルダー 2"/>
          <p:cNvSpPr>
            <a:spLocks noGrp="1"/>
          </p:cNvSpPr>
          <p:nvPr>
            <p:ph type="body" idx="1"/>
          </p:nvPr>
        </p:nvSpPr>
        <p:spPr>
          <a:xfrm>
            <a:off x="389097" y="2545505"/>
            <a:ext cx="7003733" cy="7199634"/>
          </a:xfrm>
          <a:prstGeom prst="rect">
            <a:avLst/>
          </a:prstGeom>
        </p:spPr>
        <p:txBody>
          <a:bodyPr vert="horz" lIns="112965" tIns="56482" rIns="112965" bIns="56482" rtlCol="0">
            <a:normAutofit/>
          </a:body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a:p>
            <a:pPr lvl="3"/>
            <a:r>
              <a:rPr kumimoji="1" lang="ja-JP" altLang="en-US" dirty="0" smtClean="0"/>
              <a:t>第 </a:t>
            </a:r>
            <a:r>
              <a:rPr kumimoji="1" lang="en-US" altLang="ja-JP" dirty="0" smtClean="0"/>
              <a:t>4 </a:t>
            </a:r>
            <a:r>
              <a:rPr kumimoji="1" lang="ja-JP" altLang="en-US" dirty="0" smtClean="0"/>
              <a:t>レベル</a:t>
            </a:r>
          </a:p>
          <a:p>
            <a:pPr lvl="4"/>
            <a:r>
              <a:rPr kumimoji="1" lang="ja-JP" altLang="en-US" dirty="0" smtClean="0"/>
              <a:t>第 </a:t>
            </a:r>
            <a:r>
              <a:rPr kumimoji="1" lang="en-US" altLang="ja-JP" dirty="0" smtClean="0"/>
              <a:t>5 </a:t>
            </a:r>
            <a:r>
              <a:rPr kumimoji="1" lang="ja-JP" altLang="en-US" dirty="0" smtClean="0"/>
              <a:t>レベル</a:t>
            </a:r>
            <a:endParaRPr kumimoji="1" lang="ja-JP" altLang="en-US" dirty="0"/>
          </a:p>
        </p:txBody>
      </p:sp>
      <p:sp>
        <p:nvSpPr>
          <p:cNvPr id="6" name="スライド番号プレースホルダー 5"/>
          <p:cNvSpPr>
            <a:spLocks noGrp="1"/>
          </p:cNvSpPr>
          <p:nvPr>
            <p:ph type="sldNum" sz="quarter" idx="4"/>
          </p:nvPr>
        </p:nvSpPr>
        <p:spPr>
          <a:xfrm>
            <a:off x="5577046" y="10321253"/>
            <a:ext cx="1815782" cy="370872"/>
          </a:xfrm>
          <a:prstGeom prst="rect">
            <a:avLst/>
          </a:prstGeom>
        </p:spPr>
        <p:txBody>
          <a:bodyPr vert="horz" lIns="112965" tIns="56482" rIns="112965" bIns="56482" rtlCol="0" anchor="b"/>
          <a:lstStyle>
            <a:lvl1pPr algn="r">
              <a:defRPr sz="1500">
                <a:solidFill>
                  <a:schemeClr val="tx1">
                    <a:tint val="75000"/>
                  </a:schemeClr>
                </a:solidFill>
              </a:defRPr>
            </a:lvl1pPr>
          </a:lstStyle>
          <a:p>
            <a:fld id="{645F6EDF-863D-8240-96CA-A7EA493CD267}" type="slidenum">
              <a:rPr kumimoji="1" lang="ja-JP" altLang="en-US" smtClean="0"/>
              <a:pPr/>
              <a:t>‹#›</a:t>
            </a:fld>
            <a:endParaRPr kumimoji="1" lang="ja-JP" altLang="en-US"/>
          </a:p>
        </p:txBody>
      </p:sp>
    </p:spTree>
    <p:extLst>
      <p:ext uri="{BB962C8B-B14F-4D97-AF65-F5344CB8AC3E}">
        <p14:creationId xmlns:p14="http://schemas.microsoft.com/office/powerpoint/2010/main" val="2303489736"/>
      </p:ext>
    </p:extLst>
  </p:cSld>
  <p:clrMap bg1="lt1" tx1="dk1" bg2="lt2" tx2="dk2" accent1="accent1" accent2="accent2" accent3="accent3" accent4="accent4" accent5="accent5" accent6="accent6" hlink="hlink" folHlink="folHlink"/>
  <p:sldLayoutIdLst>
    <p:sldLayoutId id="2147483650" r:id="rId1"/>
    <p:sldLayoutId id="2147483651" r:id="rId2"/>
  </p:sldLayoutIdLst>
  <p:txStyles>
    <p:titleStyle>
      <a:lvl1pPr algn="ctr" defTabSz="564825" rtl="0" eaLnBrk="1" latinLnBrk="0" hangingPunct="1">
        <a:spcBef>
          <a:spcPct val="0"/>
        </a:spcBef>
        <a:buNone/>
        <a:defRPr kumimoji="1" sz="4400" b="0" i="0" kern="1200" cap="none" spc="0">
          <a:ln w="3175">
            <a:noFill/>
            <a:prstDash val="solid"/>
          </a:ln>
          <a:solidFill>
            <a:srgbClr val="000000"/>
          </a:solidFill>
          <a:effectLst>
            <a:outerShdw blurRad="50800" dist="38100" dir="2700000" algn="tl" rotWithShape="0">
              <a:schemeClr val="bg1">
                <a:alpha val="43000"/>
              </a:schemeClr>
            </a:outerShdw>
          </a:effectLst>
          <a:latin typeface="HGP創英角ｺﾞｼｯｸUB"/>
          <a:ea typeface="HGP創英角ｺﾞｼｯｸUB"/>
          <a:cs typeface="HGP創英角ｺﾞｼｯｸUB"/>
        </a:defRPr>
      </a:lvl1pPr>
    </p:titleStyle>
    <p:bodyStyle>
      <a:lvl1pPr marL="423619" indent="-423619" algn="l" defTabSz="564825" rtl="0" eaLnBrk="1" latinLnBrk="0" hangingPunct="1">
        <a:spcBef>
          <a:spcPct val="20000"/>
        </a:spcBef>
        <a:buFont typeface="Arial"/>
        <a:buChar char="•"/>
        <a:defRPr kumimoji="1" sz="4000" kern="1200">
          <a:solidFill>
            <a:schemeClr val="tx1"/>
          </a:solidFill>
          <a:latin typeface="+mj-ea"/>
          <a:ea typeface="+mj-ea"/>
          <a:cs typeface="+mn-cs"/>
        </a:defRPr>
      </a:lvl1pPr>
      <a:lvl2pPr marL="917840" indent="-353016" algn="l" defTabSz="564825" rtl="0" eaLnBrk="1" latinLnBrk="0" hangingPunct="1">
        <a:spcBef>
          <a:spcPct val="20000"/>
        </a:spcBef>
        <a:buFont typeface="Arial"/>
        <a:buChar char="–"/>
        <a:defRPr kumimoji="1" sz="3500" kern="1200">
          <a:solidFill>
            <a:schemeClr val="tx1"/>
          </a:solidFill>
          <a:latin typeface="+mj-ea"/>
          <a:ea typeface="+mj-ea"/>
          <a:cs typeface="+mn-cs"/>
        </a:defRPr>
      </a:lvl2pPr>
      <a:lvl3pPr marL="1412062" indent="-282412" algn="l" defTabSz="564825" rtl="0" eaLnBrk="1" latinLnBrk="0" hangingPunct="1">
        <a:spcBef>
          <a:spcPct val="20000"/>
        </a:spcBef>
        <a:buFont typeface="Arial"/>
        <a:buChar char="•"/>
        <a:defRPr kumimoji="1" sz="3000" kern="1200">
          <a:solidFill>
            <a:schemeClr val="tx1"/>
          </a:solidFill>
          <a:latin typeface="+mj-ea"/>
          <a:ea typeface="+mj-ea"/>
          <a:cs typeface="+mn-cs"/>
        </a:defRPr>
      </a:lvl3pPr>
      <a:lvl4pPr marL="1976887" indent="-282412" algn="l" defTabSz="564825" rtl="0" eaLnBrk="1" latinLnBrk="0" hangingPunct="1">
        <a:spcBef>
          <a:spcPct val="20000"/>
        </a:spcBef>
        <a:buFont typeface="Arial"/>
        <a:buChar char="–"/>
        <a:defRPr kumimoji="1" sz="2500" kern="1200">
          <a:solidFill>
            <a:schemeClr val="tx1"/>
          </a:solidFill>
          <a:latin typeface="+mj-ea"/>
          <a:ea typeface="+mj-ea"/>
          <a:cs typeface="+mn-cs"/>
        </a:defRPr>
      </a:lvl4pPr>
      <a:lvl5pPr marL="2541712" indent="-282412" algn="l" defTabSz="564825" rtl="0" eaLnBrk="1" latinLnBrk="0" hangingPunct="1">
        <a:spcBef>
          <a:spcPct val="20000"/>
        </a:spcBef>
        <a:buFont typeface="Arial"/>
        <a:buChar char="»"/>
        <a:defRPr kumimoji="1" sz="2500" kern="1200">
          <a:solidFill>
            <a:schemeClr val="tx1"/>
          </a:solidFill>
          <a:latin typeface="+mj-ea"/>
          <a:ea typeface="+mj-ea"/>
          <a:cs typeface="+mn-cs"/>
        </a:defRPr>
      </a:lvl5pPr>
      <a:lvl6pPr marL="3106537" indent="-282412" algn="l" defTabSz="564825" rtl="0" eaLnBrk="1" latinLnBrk="0" hangingPunct="1">
        <a:spcBef>
          <a:spcPct val="20000"/>
        </a:spcBef>
        <a:buFont typeface="Arial"/>
        <a:buChar char="•"/>
        <a:defRPr kumimoji="1" sz="2500" kern="1200">
          <a:solidFill>
            <a:schemeClr val="tx1"/>
          </a:solidFill>
          <a:latin typeface="+mn-lt"/>
          <a:ea typeface="+mn-ea"/>
          <a:cs typeface="+mn-cs"/>
        </a:defRPr>
      </a:lvl6pPr>
      <a:lvl7pPr marL="3671362" indent="-282412" algn="l" defTabSz="564825" rtl="0" eaLnBrk="1" latinLnBrk="0" hangingPunct="1">
        <a:spcBef>
          <a:spcPct val="20000"/>
        </a:spcBef>
        <a:buFont typeface="Arial"/>
        <a:buChar char="•"/>
        <a:defRPr kumimoji="1" sz="2500" kern="1200">
          <a:solidFill>
            <a:schemeClr val="tx1"/>
          </a:solidFill>
          <a:latin typeface="+mn-lt"/>
          <a:ea typeface="+mn-ea"/>
          <a:cs typeface="+mn-cs"/>
        </a:defRPr>
      </a:lvl7pPr>
      <a:lvl8pPr marL="4236187" indent="-282412" algn="l" defTabSz="564825" rtl="0" eaLnBrk="1" latinLnBrk="0" hangingPunct="1">
        <a:spcBef>
          <a:spcPct val="20000"/>
        </a:spcBef>
        <a:buFont typeface="Arial"/>
        <a:buChar char="•"/>
        <a:defRPr kumimoji="1" sz="2500" kern="1200">
          <a:solidFill>
            <a:schemeClr val="tx1"/>
          </a:solidFill>
          <a:latin typeface="+mn-lt"/>
          <a:ea typeface="+mn-ea"/>
          <a:cs typeface="+mn-cs"/>
        </a:defRPr>
      </a:lvl8pPr>
      <a:lvl9pPr marL="4801011" indent="-282412" algn="l" defTabSz="564825" rtl="0" eaLnBrk="1" latinLnBrk="0" hangingPunct="1">
        <a:spcBef>
          <a:spcPct val="20000"/>
        </a:spcBef>
        <a:buFont typeface="Arial"/>
        <a:buChar char="•"/>
        <a:defRPr kumimoji="1" sz="2500" kern="1200">
          <a:solidFill>
            <a:schemeClr val="tx1"/>
          </a:solidFill>
          <a:latin typeface="+mn-lt"/>
          <a:ea typeface="+mn-ea"/>
          <a:cs typeface="+mn-cs"/>
        </a:defRPr>
      </a:lvl9pPr>
    </p:bodyStyle>
    <p:otherStyle>
      <a:defPPr>
        <a:defRPr lang="ja-JP"/>
      </a:defPPr>
      <a:lvl1pPr marL="0" algn="l" defTabSz="564825" rtl="0" eaLnBrk="1" latinLnBrk="0" hangingPunct="1">
        <a:defRPr kumimoji="1" sz="2200" kern="1200">
          <a:solidFill>
            <a:schemeClr val="tx1"/>
          </a:solidFill>
          <a:latin typeface="+mn-lt"/>
          <a:ea typeface="+mn-ea"/>
          <a:cs typeface="+mn-cs"/>
        </a:defRPr>
      </a:lvl1pPr>
      <a:lvl2pPr marL="564825" algn="l" defTabSz="564825" rtl="0" eaLnBrk="1" latinLnBrk="0" hangingPunct="1">
        <a:defRPr kumimoji="1" sz="2200" kern="1200">
          <a:solidFill>
            <a:schemeClr val="tx1"/>
          </a:solidFill>
          <a:latin typeface="+mn-lt"/>
          <a:ea typeface="+mn-ea"/>
          <a:cs typeface="+mn-cs"/>
        </a:defRPr>
      </a:lvl2pPr>
      <a:lvl3pPr marL="1129650" algn="l" defTabSz="564825" rtl="0" eaLnBrk="1" latinLnBrk="0" hangingPunct="1">
        <a:defRPr kumimoji="1" sz="2200" kern="1200">
          <a:solidFill>
            <a:schemeClr val="tx1"/>
          </a:solidFill>
          <a:latin typeface="+mn-lt"/>
          <a:ea typeface="+mn-ea"/>
          <a:cs typeface="+mn-cs"/>
        </a:defRPr>
      </a:lvl3pPr>
      <a:lvl4pPr marL="1694475" algn="l" defTabSz="564825" rtl="0" eaLnBrk="1" latinLnBrk="0" hangingPunct="1">
        <a:defRPr kumimoji="1" sz="2200" kern="1200">
          <a:solidFill>
            <a:schemeClr val="tx1"/>
          </a:solidFill>
          <a:latin typeface="+mn-lt"/>
          <a:ea typeface="+mn-ea"/>
          <a:cs typeface="+mn-cs"/>
        </a:defRPr>
      </a:lvl4pPr>
      <a:lvl5pPr marL="2259300" algn="l" defTabSz="564825" rtl="0" eaLnBrk="1" latinLnBrk="0" hangingPunct="1">
        <a:defRPr kumimoji="1" sz="2200" kern="1200">
          <a:solidFill>
            <a:schemeClr val="tx1"/>
          </a:solidFill>
          <a:latin typeface="+mn-lt"/>
          <a:ea typeface="+mn-ea"/>
          <a:cs typeface="+mn-cs"/>
        </a:defRPr>
      </a:lvl5pPr>
      <a:lvl6pPr marL="2824124" algn="l" defTabSz="564825" rtl="0" eaLnBrk="1" latinLnBrk="0" hangingPunct="1">
        <a:defRPr kumimoji="1" sz="2200" kern="1200">
          <a:solidFill>
            <a:schemeClr val="tx1"/>
          </a:solidFill>
          <a:latin typeface="+mn-lt"/>
          <a:ea typeface="+mn-ea"/>
          <a:cs typeface="+mn-cs"/>
        </a:defRPr>
      </a:lvl6pPr>
      <a:lvl7pPr marL="3388949" algn="l" defTabSz="564825" rtl="0" eaLnBrk="1" latinLnBrk="0" hangingPunct="1">
        <a:defRPr kumimoji="1" sz="2200" kern="1200">
          <a:solidFill>
            <a:schemeClr val="tx1"/>
          </a:solidFill>
          <a:latin typeface="+mn-lt"/>
          <a:ea typeface="+mn-ea"/>
          <a:cs typeface="+mn-cs"/>
        </a:defRPr>
      </a:lvl7pPr>
      <a:lvl8pPr marL="3953774" algn="l" defTabSz="564825" rtl="0" eaLnBrk="1" latinLnBrk="0" hangingPunct="1">
        <a:defRPr kumimoji="1" sz="2200" kern="1200">
          <a:solidFill>
            <a:schemeClr val="tx1"/>
          </a:solidFill>
          <a:latin typeface="+mn-lt"/>
          <a:ea typeface="+mn-ea"/>
          <a:cs typeface="+mn-cs"/>
        </a:defRPr>
      </a:lvl8pPr>
      <a:lvl9pPr marL="4518599" algn="l" defTabSz="564825" rtl="0" eaLnBrk="1" latinLnBrk="0" hangingPunct="1">
        <a:defRPr kumimoji="1" sz="22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p:cNvSpPr/>
          <p:nvPr/>
        </p:nvSpPr>
        <p:spPr>
          <a:xfrm>
            <a:off x="1" y="1"/>
            <a:ext cx="7781925" cy="10909300"/>
          </a:xfrm>
          <a:prstGeom prst="rect">
            <a:avLst/>
          </a:prstGeom>
          <a:solidFill>
            <a:srgbClr val="DEEBF7"/>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1477" tIns="45738" rIns="91477" bIns="45738" anchor="ctr"/>
          <a:lstStyle/>
          <a:p>
            <a:pPr algn="ctr">
              <a:defRPr/>
            </a:pPr>
            <a:endParaRPr lang="ja-JP" altLang="en-US">
              <a:solidFill>
                <a:prstClr val="white"/>
              </a:solidFill>
            </a:endParaRPr>
          </a:p>
        </p:txBody>
      </p:sp>
      <p:sp>
        <p:nvSpPr>
          <p:cNvPr id="3" name="正方形/長方形 2"/>
          <p:cNvSpPr/>
          <p:nvPr/>
        </p:nvSpPr>
        <p:spPr>
          <a:xfrm>
            <a:off x="108039" y="107966"/>
            <a:ext cx="7565849" cy="10693369"/>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lIns="91477" tIns="45738" rIns="91477" bIns="45738" anchor="ctr"/>
          <a:lstStyle/>
          <a:p>
            <a:pPr algn="ctr">
              <a:defRPr/>
            </a:pPr>
            <a:endParaRPr lang="ja-JP" altLang="en-US">
              <a:solidFill>
                <a:prstClr val="white"/>
              </a:solidFill>
            </a:endParaRPr>
          </a:p>
        </p:txBody>
      </p:sp>
      <p:sp>
        <p:nvSpPr>
          <p:cNvPr id="4" name="正方形/長方形 3"/>
          <p:cNvSpPr/>
          <p:nvPr/>
        </p:nvSpPr>
        <p:spPr>
          <a:xfrm>
            <a:off x="179535" y="179415"/>
            <a:ext cx="7422857" cy="10550472"/>
          </a:xfrm>
          <a:prstGeom prst="rect">
            <a:avLst/>
          </a:prstGeom>
          <a:no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lIns="91477" tIns="45738" rIns="91477" bIns="45738" anchor="ctr"/>
          <a:lstStyle/>
          <a:p>
            <a:pPr algn="ctr">
              <a:defRPr/>
            </a:pPr>
            <a:endParaRPr lang="ja-JP" altLang="en-US">
              <a:solidFill>
                <a:prstClr val="white"/>
              </a:solidFill>
            </a:endParaRPr>
          </a:p>
        </p:txBody>
      </p:sp>
      <p:cxnSp>
        <p:nvCxnSpPr>
          <p:cNvPr id="8" name="直線矢印コネクタ 7"/>
          <p:cNvCxnSpPr/>
          <p:nvPr/>
        </p:nvCxnSpPr>
        <p:spPr>
          <a:xfrm flipV="1">
            <a:off x="125516" y="7238467"/>
            <a:ext cx="7548371" cy="22228"/>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3" name="直線矢印コネクタ 12"/>
          <p:cNvCxnSpPr/>
          <p:nvPr/>
        </p:nvCxnSpPr>
        <p:spPr>
          <a:xfrm flipV="1">
            <a:off x="193833" y="10190057"/>
            <a:ext cx="7351362" cy="33343"/>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4" name="直線矢印コネクタ 13"/>
          <p:cNvCxnSpPr/>
          <p:nvPr/>
        </p:nvCxnSpPr>
        <p:spPr>
          <a:xfrm>
            <a:off x="-22243" y="4990239"/>
            <a:ext cx="7783514" cy="0"/>
          </a:xfrm>
          <a:prstGeom prst="straightConnector1">
            <a:avLst/>
          </a:prstGeom>
          <a:ln w="381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21" name="PubRRectCallout"/>
          <p:cNvSpPr>
            <a:spLocks noEditPoints="1" noChangeArrowheads="1"/>
          </p:cNvSpPr>
          <p:nvPr/>
        </p:nvSpPr>
        <p:spPr bwMode="auto">
          <a:xfrm>
            <a:off x="1897023" y="2957943"/>
            <a:ext cx="3986291" cy="1903689"/>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107763" dir="2700000" algn="ctr" rotWithShape="0">
              <a:srgbClr val="808080"/>
            </a:outerShdw>
          </a:effectLst>
        </p:spPr>
        <p:txBody>
          <a:bodyPr lIns="91477" tIns="45738" rIns="91477" bIns="45738"/>
          <a:lstStyle/>
          <a:p>
            <a:pPr defTabSz="1017995" fontAlgn="base">
              <a:spcBef>
                <a:spcPct val="0"/>
              </a:spcBef>
              <a:spcAft>
                <a:spcPct val="0"/>
              </a:spcAft>
            </a:pPr>
            <a:r>
              <a:rPr lang="en-US" altLang="ja-JP" sz="2000" b="1" dirty="0" smtClean="0">
                <a:solidFill>
                  <a:prstClr val="black"/>
                </a:solidFill>
                <a:latin typeface="HG丸ｺﾞｼｯｸM-PRO" pitchFamily="50" charset="-128"/>
                <a:ea typeface="HG丸ｺﾞｼｯｸM-PRO" pitchFamily="50" charset="-128"/>
              </a:rPr>
              <a:t>POINT1</a:t>
            </a:r>
          </a:p>
          <a:p>
            <a:pPr defTabSz="1017995" fontAlgn="base">
              <a:spcBef>
                <a:spcPct val="0"/>
              </a:spcBef>
              <a:spcAft>
                <a:spcPct val="0"/>
              </a:spcAft>
            </a:pPr>
            <a:endParaRPr lang="en-US" altLang="ja-JP" sz="1400" dirty="0" smtClean="0">
              <a:solidFill>
                <a:prstClr val="black"/>
              </a:solidFill>
              <a:latin typeface="HG丸ｺﾞｼｯｸM-PRO" pitchFamily="50" charset="-128"/>
              <a:ea typeface="HG丸ｺﾞｼｯｸM-PRO" pitchFamily="50" charset="-128"/>
            </a:endParaRPr>
          </a:p>
          <a:p>
            <a:pPr defTabSz="1017995" fontAlgn="base">
              <a:spcBef>
                <a:spcPct val="0"/>
              </a:spcBef>
              <a:spcAft>
                <a:spcPct val="0"/>
              </a:spcAft>
            </a:pPr>
            <a:r>
              <a:rPr lang="ja-JP" altLang="en-US" sz="1800" b="1" dirty="0" smtClean="0">
                <a:solidFill>
                  <a:prstClr val="black"/>
                </a:solidFill>
                <a:latin typeface="HG丸ｺﾞｼｯｸM-PRO" pitchFamily="50" charset="-128"/>
                <a:ea typeface="HG丸ｺﾞｼｯｸM-PRO" pitchFamily="50" charset="-128"/>
              </a:rPr>
              <a:t>テンプレートのサイズは黒の枠</a:t>
            </a:r>
            <a:endParaRPr lang="en-US" altLang="ja-JP" sz="1800" b="1" dirty="0" smtClean="0">
              <a:solidFill>
                <a:prstClr val="black"/>
              </a:solidFill>
              <a:latin typeface="HG丸ｺﾞｼｯｸM-PRO" pitchFamily="50" charset="-128"/>
              <a:ea typeface="HG丸ｺﾞｼｯｸM-PRO" pitchFamily="50" charset="-128"/>
            </a:endParaRPr>
          </a:p>
          <a:p>
            <a:pPr defTabSz="1017995" fontAlgn="base">
              <a:spcBef>
                <a:spcPct val="0"/>
              </a:spcBef>
              <a:spcAft>
                <a:spcPct val="0"/>
              </a:spcAft>
            </a:pPr>
            <a:r>
              <a:rPr lang="en-US" altLang="ja-JP" sz="1800" b="1" dirty="0" smtClean="0">
                <a:solidFill>
                  <a:prstClr val="black"/>
                </a:solidFill>
                <a:latin typeface="HG丸ｺﾞｼｯｸM-PRO" pitchFamily="50" charset="-128"/>
                <a:ea typeface="HG丸ｺﾞｼｯｸM-PRO" pitchFamily="50" charset="-128"/>
              </a:rPr>
              <a:t>(303</a:t>
            </a:r>
            <a:r>
              <a:rPr lang="ja-JP" altLang="en-US" sz="1800" b="1" dirty="0" smtClean="0">
                <a:solidFill>
                  <a:prstClr val="black"/>
                </a:solidFill>
                <a:latin typeface="HG丸ｺﾞｼｯｸM-PRO" pitchFamily="50" charset="-128"/>
                <a:ea typeface="HG丸ｺﾞｼｯｸM-PRO" pitchFamily="50" charset="-128"/>
              </a:rPr>
              <a:t>㎜</a:t>
            </a:r>
            <a:r>
              <a:rPr lang="en-US" altLang="ja-JP" sz="1800" b="1" dirty="0" smtClean="0">
                <a:solidFill>
                  <a:prstClr val="black"/>
                </a:solidFill>
                <a:latin typeface="HG丸ｺﾞｼｯｸM-PRO" pitchFamily="50" charset="-128"/>
                <a:ea typeface="HG丸ｺﾞｼｯｸM-PRO" pitchFamily="50" charset="-128"/>
              </a:rPr>
              <a:t>×216</a:t>
            </a:r>
            <a:r>
              <a:rPr lang="ja-JP" altLang="en-US" sz="1800" b="1" dirty="0" smtClean="0">
                <a:solidFill>
                  <a:prstClr val="black"/>
                </a:solidFill>
                <a:latin typeface="HG丸ｺﾞｼｯｸM-PRO" pitchFamily="50" charset="-128"/>
                <a:ea typeface="HG丸ｺﾞｼｯｸM-PRO" pitchFamily="50" charset="-128"/>
              </a:rPr>
              <a:t>㎜）で</a:t>
            </a:r>
          </a:p>
          <a:p>
            <a:pPr defTabSz="1017995" fontAlgn="base">
              <a:spcBef>
                <a:spcPct val="0"/>
              </a:spcBef>
              <a:spcAft>
                <a:spcPct val="0"/>
              </a:spcAft>
            </a:pPr>
            <a:r>
              <a:rPr lang="ja-JP" altLang="en-US" sz="1800" b="1" dirty="0" smtClean="0">
                <a:solidFill>
                  <a:prstClr val="black"/>
                </a:solidFill>
                <a:latin typeface="HG丸ｺﾞｼｯｸM-PRO" pitchFamily="50" charset="-128"/>
                <a:ea typeface="HG丸ｺﾞｼｯｸM-PRO" pitchFamily="50" charset="-128"/>
              </a:rPr>
              <a:t>作成しています。</a:t>
            </a:r>
          </a:p>
        </p:txBody>
      </p:sp>
      <p:sp>
        <p:nvSpPr>
          <p:cNvPr id="23" name="PubRRectCallout"/>
          <p:cNvSpPr>
            <a:spLocks noEditPoints="1" noChangeArrowheads="1"/>
          </p:cNvSpPr>
          <p:nvPr/>
        </p:nvSpPr>
        <p:spPr bwMode="auto">
          <a:xfrm>
            <a:off x="1897023" y="5210933"/>
            <a:ext cx="3986291" cy="1902102"/>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107763" dir="2700000" algn="ctr" rotWithShape="0">
              <a:srgbClr val="FF0000"/>
            </a:outerShdw>
          </a:effectLst>
        </p:spPr>
        <p:txBody>
          <a:bodyPr lIns="91477" tIns="45738" rIns="91477" bIns="45738"/>
          <a:lstStyle/>
          <a:p>
            <a:pPr defTabSz="1017995" fontAlgn="base">
              <a:spcBef>
                <a:spcPct val="0"/>
              </a:spcBef>
              <a:spcAft>
                <a:spcPct val="0"/>
              </a:spcAft>
            </a:pPr>
            <a:r>
              <a:rPr lang="en-US" altLang="ja-JP" sz="2000" b="1" dirty="0" smtClean="0">
                <a:solidFill>
                  <a:srgbClr val="FF0000"/>
                </a:solidFill>
                <a:latin typeface="HG丸ｺﾞｼｯｸM-PRO" pitchFamily="50" charset="-128"/>
                <a:ea typeface="HG丸ｺﾞｼｯｸM-PRO" pitchFamily="50" charset="-128"/>
              </a:rPr>
              <a:t>POINT2</a:t>
            </a:r>
          </a:p>
          <a:p>
            <a:pPr defTabSz="1017995" fontAlgn="base">
              <a:spcBef>
                <a:spcPct val="0"/>
              </a:spcBef>
              <a:spcAft>
                <a:spcPct val="0"/>
              </a:spcAft>
            </a:pPr>
            <a:endParaRPr lang="en-US" altLang="ja-JP" sz="1400" b="1" dirty="0" smtClean="0">
              <a:solidFill>
                <a:srgbClr val="FF0000"/>
              </a:solidFill>
              <a:latin typeface="HG丸ｺﾞｼｯｸM-PRO" pitchFamily="50" charset="-128"/>
              <a:ea typeface="HG丸ｺﾞｼｯｸM-PRO" pitchFamily="50" charset="-128"/>
            </a:endParaRPr>
          </a:p>
          <a:p>
            <a:pPr defTabSz="1017995" fontAlgn="base">
              <a:spcBef>
                <a:spcPct val="0"/>
              </a:spcBef>
              <a:spcAft>
                <a:spcPct val="0"/>
              </a:spcAft>
            </a:pPr>
            <a:r>
              <a:rPr lang="ja-JP" altLang="en-US" sz="1800" b="1" dirty="0" smtClean="0">
                <a:solidFill>
                  <a:srgbClr val="FF0000"/>
                </a:solidFill>
                <a:latin typeface="HG丸ｺﾞｼｯｸM-PRO" pitchFamily="50" charset="-128"/>
                <a:ea typeface="HG丸ｺﾞｼｯｸM-PRO" pitchFamily="50" charset="-128"/>
              </a:rPr>
              <a:t>印刷物の仕上がりサイズは赤の枠</a:t>
            </a:r>
            <a:r>
              <a:rPr lang="en-US" altLang="ja-JP" sz="1800" b="1" dirty="0" smtClean="0">
                <a:solidFill>
                  <a:srgbClr val="FF0000"/>
                </a:solidFill>
                <a:latin typeface="HG丸ｺﾞｼｯｸM-PRO" pitchFamily="50" charset="-128"/>
                <a:ea typeface="HG丸ｺﾞｼｯｸM-PRO" pitchFamily="50" charset="-128"/>
              </a:rPr>
              <a:t>(297</a:t>
            </a:r>
            <a:r>
              <a:rPr lang="ja-JP" altLang="en-US" sz="1800" b="1" dirty="0" smtClean="0">
                <a:solidFill>
                  <a:srgbClr val="FF0000"/>
                </a:solidFill>
                <a:latin typeface="HG丸ｺﾞｼｯｸM-PRO" pitchFamily="50" charset="-128"/>
                <a:ea typeface="HG丸ｺﾞｼｯｸM-PRO" pitchFamily="50" charset="-128"/>
              </a:rPr>
              <a:t>㎜</a:t>
            </a:r>
            <a:r>
              <a:rPr lang="en-US" altLang="ja-JP" sz="1800" b="1" dirty="0" smtClean="0">
                <a:solidFill>
                  <a:srgbClr val="FF0000"/>
                </a:solidFill>
                <a:latin typeface="HG丸ｺﾞｼｯｸM-PRO" pitchFamily="50" charset="-128"/>
                <a:ea typeface="HG丸ｺﾞｼｯｸM-PRO" pitchFamily="50" charset="-128"/>
              </a:rPr>
              <a:t>×210</a:t>
            </a:r>
            <a:r>
              <a:rPr lang="ja-JP" altLang="en-US" sz="1800" b="1" dirty="0" smtClean="0">
                <a:solidFill>
                  <a:srgbClr val="FF0000"/>
                </a:solidFill>
                <a:latin typeface="HG丸ｺﾞｼｯｸM-PRO" pitchFamily="50" charset="-128"/>
                <a:ea typeface="HG丸ｺﾞｼｯｸM-PRO" pitchFamily="50" charset="-128"/>
              </a:rPr>
              <a:t>㎜）で</a:t>
            </a:r>
          </a:p>
          <a:p>
            <a:pPr defTabSz="1017995" fontAlgn="base">
              <a:spcBef>
                <a:spcPct val="0"/>
              </a:spcBef>
              <a:spcAft>
                <a:spcPct val="0"/>
              </a:spcAft>
            </a:pPr>
            <a:r>
              <a:rPr lang="ja-JP" altLang="en-US" sz="1800" b="1" dirty="0" smtClean="0">
                <a:solidFill>
                  <a:srgbClr val="FF0000"/>
                </a:solidFill>
                <a:latin typeface="HG丸ｺﾞｼｯｸM-PRO" pitchFamily="50" charset="-128"/>
                <a:ea typeface="HG丸ｺﾞｼｯｸM-PRO" pitchFamily="50" charset="-128"/>
              </a:rPr>
              <a:t>作成しています。</a:t>
            </a:r>
          </a:p>
        </p:txBody>
      </p:sp>
      <p:sp>
        <p:nvSpPr>
          <p:cNvPr id="24" name="PubRRectCallout"/>
          <p:cNvSpPr>
            <a:spLocks noEditPoints="1" noChangeArrowheads="1"/>
          </p:cNvSpPr>
          <p:nvPr/>
        </p:nvSpPr>
        <p:spPr bwMode="auto">
          <a:xfrm>
            <a:off x="1897023" y="7598881"/>
            <a:ext cx="3986291" cy="2392711"/>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107763" dir="2700000" algn="ctr" rotWithShape="0">
              <a:srgbClr val="0070C0"/>
            </a:outerShdw>
          </a:effectLst>
        </p:spPr>
        <p:txBody>
          <a:bodyPr lIns="91477" tIns="45738" rIns="91477" bIns="45738"/>
          <a:lstStyle/>
          <a:p>
            <a:pPr defTabSz="1017995" fontAlgn="base">
              <a:spcBef>
                <a:spcPct val="0"/>
              </a:spcBef>
              <a:spcAft>
                <a:spcPct val="0"/>
              </a:spcAft>
            </a:pPr>
            <a:r>
              <a:rPr lang="en-US" altLang="ja-JP" sz="2000" b="1" dirty="0" smtClean="0">
                <a:solidFill>
                  <a:srgbClr val="0070C0"/>
                </a:solidFill>
                <a:latin typeface="HG丸ｺﾞｼｯｸM-PRO" pitchFamily="50" charset="-128"/>
                <a:ea typeface="HG丸ｺﾞｼｯｸM-PRO" pitchFamily="50" charset="-128"/>
              </a:rPr>
              <a:t>POINT</a:t>
            </a:r>
            <a:r>
              <a:rPr lang="ja-JP" altLang="en-US" sz="2000" b="1" dirty="0" smtClean="0">
                <a:solidFill>
                  <a:srgbClr val="0070C0"/>
                </a:solidFill>
                <a:latin typeface="HG丸ｺﾞｼｯｸM-PRO" pitchFamily="50" charset="-128"/>
                <a:ea typeface="HG丸ｺﾞｼｯｸM-PRO" pitchFamily="50" charset="-128"/>
              </a:rPr>
              <a:t>３</a:t>
            </a:r>
            <a:endParaRPr lang="en-US" altLang="ja-JP" sz="2000" b="1" dirty="0" smtClean="0">
              <a:solidFill>
                <a:srgbClr val="0070C0"/>
              </a:solidFill>
              <a:latin typeface="HG丸ｺﾞｼｯｸM-PRO" pitchFamily="50" charset="-128"/>
              <a:ea typeface="HG丸ｺﾞｼｯｸM-PRO" pitchFamily="50" charset="-128"/>
            </a:endParaRPr>
          </a:p>
          <a:p>
            <a:pPr defTabSz="1017995" fontAlgn="base">
              <a:spcBef>
                <a:spcPct val="0"/>
              </a:spcBef>
              <a:spcAft>
                <a:spcPct val="0"/>
              </a:spcAft>
            </a:pPr>
            <a:endParaRPr lang="en-US" altLang="ja-JP" sz="1400" b="1" dirty="0" smtClean="0">
              <a:solidFill>
                <a:srgbClr val="0070C0"/>
              </a:solidFill>
              <a:latin typeface="HG丸ｺﾞｼｯｸM-PRO" pitchFamily="50" charset="-128"/>
              <a:ea typeface="HG丸ｺﾞｼｯｸM-PRO" pitchFamily="50" charset="-128"/>
            </a:endParaRPr>
          </a:p>
          <a:p>
            <a:pPr defTabSz="1017995" fontAlgn="base">
              <a:spcBef>
                <a:spcPct val="0"/>
              </a:spcBef>
              <a:spcAft>
                <a:spcPct val="0"/>
              </a:spcAft>
            </a:pPr>
            <a:r>
              <a:rPr lang="ja-JP" altLang="en-US" sz="1800" b="1" dirty="0" smtClean="0">
                <a:solidFill>
                  <a:srgbClr val="0070C0"/>
                </a:solidFill>
                <a:latin typeface="HG丸ｺﾞｼｯｸM-PRO" pitchFamily="50" charset="-128"/>
                <a:ea typeface="HG丸ｺﾞｼｯｸM-PRO" pitchFamily="50" charset="-128"/>
              </a:rPr>
              <a:t>文字・イラスト・写真の絵柄等、</a:t>
            </a:r>
            <a:endParaRPr lang="en-US" altLang="ja-JP" sz="1800" b="1" dirty="0" smtClean="0">
              <a:solidFill>
                <a:srgbClr val="0070C0"/>
              </a:solidFill>
              <a:latin typeface="HG丸ｺﾞｼｯｸM-PRO" pitchFamily="50" charset="-128"/>
              <a:ea typeface="HG丸ｺﾞｼｯｸM-PRO" pitchFamily="50" charset="-128"/>
            </a:endParaRPr>
          </a:p>
          <a:p>
            <a:pPr defTabSz="1017995" fontAlgn="base">
              <a:spcBef>
                <a:spcPct val="0"/>
              </a:spcBef>
              <a:spcAft>
                <a:spcPct val="0"/>
              </a:spcAft>
            </a:pPr>
            <a:r>
              <a:rPr lang="ja-JP" altLang="en-US" sz="1800" b="1" dirty="0" smtClean="0">
                <a:solidFill>
                  <a:srgbClr val="0070C0"/>
                </a:solidFill>
                <a:latin typeface="HG丸ｺﾞｼｯｸM-PRO" pitchFamily="50" charset="-128"/>
                <a:ea typeface="HG丸ｺﾞｼｯｸM-PRO" pitchFamily="50" charset="-128"/>
              </a:rPr>
              <a:t>仕上がりで切れてはいけない部分は</a:t>
            </a:r>
            <a:endParaRPr lang="en-US" altLang="ja-JP" sz="1800" b="1" dirty="0" smtClean="0">
              <a:solidFill>
                <a:srgbClr val="0070C0"/>
              </a:solidFill>
              <a:latin typeface="HG丸ｺﾞｼｯｸM-PRO" pitchFamily="50" charset="-128"/>
              <a:ea typeface="HG丸ｺﾞｼｯｸM-PRO" pitchFamily="50" charset="-128"/>
            </a:endParaRPr>
          </a:p>
          <a:p>
            <a:pPr defTabSz="1017995" fontAlgn="base">
              <a:spcBef>
                <a:spcPct val="0"/>
              </a:spcBef>
              <a:spcAft>
                <a:spcPct val="0"/>
              </a:spcAft>
            </a:pPr>
            <a:r>
              <a:rPr lang="ja-JP" altLang="en-US" sz="1800" b="1" dirty="0" smtClean="0">
                <a:solidFill>
                  <a:srgbClr val="0070C0"/>
                </a:solidFill>
                <a:latin typeface="HG丸ｺﾞｼｯｸM-PRO" pitchFamily="50" charset="-128"/>
                <a:ea typeface="HG丸ｺﾞｼｯｸM-PRO" pitchFamily="50" charset="-128"/>
              </a:rPr>
              <a:t>青の枠（</a:t>
            </a:r>
            <a:r>
              <a:rPr lang="en-US" altLang="ja-JP" sz="1800" b="1" dirty="0" smtClean="0">
                <a:solidFill>
                  <a:srgbClr val="0070C0"/>
                </a:solidFill>
                <a:latin typeface="HG丸ｺﾞｼｯｸM-PRO" pitchFamily="50" charset="-128"/>
                <a:ea typeface="HG丸ｺﾞｼｯｸM-PRO" pitchFamily="50" charset="-128"/>
              </a:rPr>
              <a:t>293</a:t>
            </a:r>
            <a:r>
              <a:rPr lang="ja-JP" altLang="en-US" sz="1800" b="1" dirty="0" smtClean="0">
                <a:solidFill>
                  <a:srgbClr val="0070C0"/>
                </a:solidFill>
                <a:latin typeface="HG丸ｺﾞｼｯｸM-PRO" pitchFamily="50" charset="-128"/>
                <a:ea typeface="HG丸ｺﾞｼｯｸM-PRO" pitchFamily="50" charset="-128"/>
              </a:rPr>
              <a:t>㎜</a:t>
            </a:r>
            <a:r>
              <a:rPr lang="en-US" altLang="ja-JP" sz="1800" b="1" dirty="0" smtClean="0">
                <a:solidFill>
                  <a:srgbClr val="0070C0"/>
                </a:solidFill>
                <a:latin typeface="HG丸ｺﾞｼｯｸM-PRO" pitchFamily="50" charset="-128"/>
                <a:ea typeface="HG丸ｺﾞｼｯｸM-PRO" pitchFamily="50" charset="-128"/>
              </a:rPr>
              <a:t>×206</a:t>
            </a:r>
            <a:r>
              <a:rPr lang="ja-JP" altLang="en-US" sz="1800" b="1" dirty="0" smtClean="0">
                <a:solidFill>
                  <a:srgbClr val="0070C0"/>
                </a:solidFill>
                <a:latin typeface="HG丸ｺﾞｼｯｸM-PRO" pitchFamily="50" charset="-128"/>
                <a:ea typeface="HG丸ｺﾞｼｯｸM-PRO" pitchFamily="50" charset="-128"/>
              </a:rPr>
              <a:t>㎜）の中に収めてください。</a:t>
            </a:r>
          </a:p>
        </p:txBody>
      </p:sp>
      <p:sp>
        <p:nvSpPr>
          <p:cNvPr id="5" name="正方形/長方形 4"/>
          <p:cNvSpPr/>
          <p:nvPr/>
        </p:nvSpPr>
        <p:spPr>
          <a:xfrm>
            <a:off x="857950" y="1005034"/>
            <a:ext cx="6100978" cy="1173333"/>
          </a:xfrm>
          <a:prstGeom prst="rect">
            <a:avLst/>
          </a:prstGeom>
          <a:solidFill>
            <a:schemeClr val="bg1"/>
          </a:solidFill>
          <a:ln w="3810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lIns="91477" tIns="45738" rIns="91477" bIns="45738" anchor="ctr"/>
          <a:lstStyle/>
          <a:p>
            <a:pPr defTabSz="1017995" fontAlgn="base">
              <a:spcBef>
                <a:spcPct val="0"/>
              </a:spcBef>
              <a:spcAft>
                <a:spcPct val="0"/>
              </a:spcAft>
            </a:pPr>
            <a:r>
              <a:rPr lang="ja-JP" altLang="en-US" sz="1800" b="1" dirty="0" smtClean="0">
                <a:solidFill>
                  <a:srgbClr val="404040"/>
                </a:solidFill>
                <a:latin typeface="HG丸ｺﾞｼｯｸM-PRO" pitchFamily="50" charset="-128"/>
                <a:ea typeface="HG丸ｺﾞｼｯｸM-PRO" pitchFamily="50" charset="-128"/>
              </a:rPr>
              <a:t>このテンプレートは</a:t>
            </a:r>
            <a:r>
              <a:rPr lang="en-US" altLang="ja-JP" sz="1800" b="1" dirty="0" smtClean="0">
                <a:solidFill>
                  <a:srgbClr val="404040"/>
                </a:solidFill>
                <a:latin typeface="HG丸ｺﾞｼｯｸM-PRO" pitchFamily="50" charset="-128"/>
                <a:ea typeface="HG丸ｺﾞｼｯｸM-PRO" pitchFamily="50" charset="-128"/>
              </a:rPr>
              <a:t>A4</a:t>
            </a:r>
            <a:r>
              <a:rPr lang="ja-JP" altLang="en-US" sz="1800" b="1" dirty="0" smtClean="0">
                <a:solidFill>
                  <a:srgbClr val="404040"/>
                </a:solidFill>
                <a:latin typeface="HG丸ｺﾞｼｯｸM-PRO" pitchFamily="50" charset="-128"/>
                <a:ea typeface="HG丸ｺﾞｼｯｸM-PRO" pitchFamily="50" charset="-128"/>
              </a:rPr>
              <a:t>サイズ</a:t>
            </a:r>
            <a:r>
              <a:rPr lang="en-US" altLang="ja-JP" sz="1800" b="1" dirty="0" smtClean="0">
                <a:solidFill>
                  <a:srgbClr val="404040"/>
                </a:solidFill>
                <a:latin typeface="HG丸ｺﾞｼｯｸM-PRO" pitchFamily="50" charset="-128"/>
                <a:ea typeface="HG丸ｺﾞｼｯｸM-PRO" pitchFamily="50" charset="-128"/>
              </a:rPr>
              <a:t>(297</a:t>
            </a:r>
            <a:r>
              <a:rPr lang="ja-JP" altLang="en-US" sz="1800" b="1" dirty="0" smtClean="0">
                <a:solidFill>
                  <a:srgbClr val="404040"/>
                </a:solidFill>
                <a:latin typeface="HG丸ｺﾞｼｯｸM-PRO" pitchFamily="50" charset="-128"/>
                <a:ea typeface="HG丸ｺﾞｼｯｸM-PRO" pitchFamily="50" charset="-128"/>
              </a:rPr>
              <a:t>㎜</a:t>
            </a:r>
            <a:r>
              <a:rPr lang="en-US" altLang="ja-JP" sz="1800" b="1" dirty="0" smtClean="0">
                <a:solidFill>
                  <a:srgbClr val="404040"/>
                </a:solidFill>
                <a:latin typeface="HG丸ｺﾞｼｯｸM-PRO" pitchFamily="50" charset="-128"/>
                <a:ea typeface="HG丸ｺﾞｼｯｸM-PRO" pitchFamily="50" charset="-128"/>
              </a:rPr>
              <a:t>×210</a:t>
            </a:r>
            <a:r>
              <a:rPr lang="ja-JP" altLang="en-US" sz="1800" b="1" dirty="0" smtClean="0">
                <a:solidFill>
                  <a:srgbClr val="404040"/>
                </a:solidFill>
                <a:latin typeface="HG丸ｺﾞｼｯｸM-PRO" pitchFamily="50" charset="-128"/>
                <a:ea typeface="HG丸ｺﾞｼｯｸM-PRO" pitchFamily="50" charset="-128"/>
              </a:rPr>
              <a:t>㎜）の</a:t>
            </a:r>
          </a:p>
          <a:p>
            <a:pPr defTabSz="1017995" fontAlgn="base">
              <a:spcBef>
                <a:spcPct val="0"/>
              </a:spcBef>
              <a:spcAft>
                <a:spcPct val="0"/>
              </a:spcAft>
            </a:pPr>
            <a:r>
              <a:rPr lang="ja-JP" altLang="en-US" sz="1800" b="1" dirty="0" smtClean="0">
                <a:solidFill>
                  <a:srgbClr val="404040"/>
                </a:solidFill>
                <a:latin typeface="HG丸ｺﾞｼｯｸM-PRO" pitchFamily="50" charset="-128"/>
                <a:ea typeface="HG丸ｺﾞｼｯｸM-PRO" pitchFamily="50" charset="-128"/>
              </a:rPr>
              <a:t>印刷物を作る為のテンプレートです。</a:t>
            </a:r>
          </a:p>
          <a:p>
            <a:pPr defTabSz="1017995" fontAlgn="base">
              <a:spcBef>
                <a:spcPct val="0"/>
              </a:spcBef>
              <a:spcAft>
                <a:spcPct val="0"/>
              </a:spcAft>
            </a:pPr>
            <a:r>
              <a:rPr lang="ja-JP" altLang="en-US" sz="1800" b="1" dirty="0" smtClean="0">
                <a:solidFill>
                  <a:srgbClr val="404040"/>
                </a:solidFill>
                <a:latin typeface="HG丸ｺﾞｼｯｸM-PRO" pitchFamily="50" charset="-128"/>
                <a:ea typeface="HG丸ｺﾞｼｯｸM-PRO" pitchFamily="50" charset="-128"/>
              </a:rPr>
              <a:t>ご利用にあたっては「ご利用ガイド」をお読みください。</a:t>
            </a:r>
          </a:p>
        </p:txBody>
      </p:sp>
    </p:spTree>
    <p:extLst>
      <p:ext uri="{BB962C8B-B14F-4D97-AF65-F5344CB8AC3E}">
        <p14:creationId xmlns:p14="http://schemas.microsoft.com/office/powerpoint/2010/main" val="18562593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showMasterSp="0">
  <p:cSld>
    <p:bg>
      <p:bgPr>
        <a:gradFill flip="none" rotWithShape="1">
          <a:gsLst>
            <a:gs pos="0">
              <a:schemeClr val="accent1"/>
            </a:gs>
            <a:gs pos="100000">
              <a:schemeClr val="accent1">
                <a:lumMod val="40000"/>
                <a:lumOff val="60000"/>
              </a:schemeClr>
            </a:gs>
          </a:gsLst>
          <a:lin ang="16200000" scaled="0"/>
          <a:tileRect/>
        </a:gradFill>
        <a:effectLst/>
      </p:bgPr>
    </p:bg>
    <p:spTree>
      <p:nvGrpSpPr>
        <p:cNvPr id="1" name=""/>
        <p:cNvGrpSpPr/>
        <p:nvPr/>
      </p:nvGrpSpPr>
      <p:grpSpPr>
        <a:xfrm>
          <a:off x="0" y="0"/>
          <a:ext cx="0" cy="0"/>
          <a:chOff x="0" y="0"/>
          <a:chExt cx="0" cy="0"/>
        </a:xfrm>
      </p:grpSpPr>
      <p:sp>
        <p:nvSpPr>
          <p:cNvPr id="3" name="テキスト プレースホルダー 2"/>
          <p:cNvSpPr>
            <a:spLocks noGrp="1"/>
          </p:cNvSpPr>
          <p:nvPr>
            <p:ph type="body" sz="quarter" idx="14"/>
          </p:nvPr>
        </p:nvSpPr>
        <p:spPr>
          <a:xfrm>
            <a:off x="610670" y="3770393"/>
            <a:ext cx="1420666" cy="259533"/>
          </a:xfrm>
        </p:spPr>
        <p:txBody>
          <a:bodyPr lIns="0" tIns="0" rIns="0" bIns="0"/>
          <a:lstStyle/>
          <a:p>
            <a:pPr marL="0" indent="0">
              <a:buNone/>
            </a:pPr>
            <a:r>
              <a:rPr lang="en-US" altLang="ja-JP" sz="1000" b="1" dirty="0" smtClean="0">
                <a:solidFill>
                  <a:schemeClr val="tx2"/>
                </a:solidFill>
              </a:rPr>
              <a:t>ABCD-1234-EFGH</a:t>
            </a:r>
          </a:p>
        </p:txBody>
      </p:sp>
      <p:sp>
        <p:nvSpPr>
          <p:cNvPr id="5" name="タイトル 4"/>
          <p:cNvSpPr>
            <a:spLocks noGrp="1"/>
          </p:cNvSpPr>
          <p:nvPr>
            <p:ph type="title"/>
          </p:nvPr>
        </p:nvSpPr>
        <p:spPr>
          <a:xfrm>
            <a:off x="610670" y="350746"/>
            <a:ext cx="2115226" cy="449918"/>
          </a:xfrm>
        </p:spPr>
        <p:txBody>
          <a:bodyPr lIns="0" tIns="0" rIns="0" bIns="0" anchor="t">
            <a:normAutofit/>
          </a:bodyPr>
          <a:lstStyle/>
          <a:p>
            <a:pPr algn="l">
              <a:lnSpc>
                <a:spcPct val="130000"/>
              </a:lnSpc>
            </a:pPr>
            <a:r>
              <a:rPr lang="ja-JP" altLang="en-US" sz="1800" dirty="0" smtClean="0"/>
              <a:t>アスクル技研</a:t>
            </a:r>
            <a:endParaRPr kumimoji="1" lang="ja-JP" altLang="en-US" sz="1400" b="1" dirty="0"/>
          </a:p>
        </p:txBody>
      </p:sp>
      <p:sp>
        <p:nvSpPr>
          <p:cNvPr id="6" name="テキスト プレースホルダー 5"/>
          <p:cNvSpPr>
            <a:spLocks noGrp="1"/>
          </p:cNvSpPr>
          <p:nvPr>
            <p:ph type="body" sz="quarter" idx="34"/>
          </p:nvPr>
        </p:nvSpPr>
        <p:spPr>
          <a:xfrm>
            <a:off x="610670" y="3948993"/>
            <a:ext cx="1420667" cy="1471805"/>
          </a:xfrm>
        </p:spPr>
        <p:txBody>
          <a:bodyPr lIns="0" tIns="0" rIns="0" bIns="0" anchor="t"/>
          <a:lstStyle/>
          <a:p>
            <a:pPr marL="0" indent="0">
              <a:lnSpc>
                <a:spcPct val="120000"/>
              </a:lnSpc>
              <a:buNone/>
            </a:pPr>
            <a:r>
              <a:rPr lang="ja-JP" altLang="en-US" dirty="0" smtClean="0"/>
              <a:t>（真鍮メッキ／シリコンラバー）</a:t>
            </a:r>
            <a:endParaRPr lang="en-US" altLang="ja-JP" dirty="0" smtClean="0"/>
          </a:p>
          <a:p>
            <a:pPr marL="0" indent="0">
              <a:lnSpc>
                <a:spcPct val="120000"/>
              </a:lnSpc>
              <a:spcBef>
                <a:spcPts val="0"/>
              </a:spcBef>
              <a:buNone/>
            </a:pPr>
            <a:r>
              <a:rPr kumimoji="1" lang="ja-JP" altLang="en-US" dirty="0" smtClean="0"/>
              <a:t>ああああああああああああああああああああああああああああああああああああああああああああああああああああああああああああ</a:t>
            </a:r>
            <a:endParaRPr kumimoji="1" lang="ja-JP" altLang="en-US" dirty="0"/>
          </a:p>
        </p:txBody>
      </p:sp>
      <p:graphicFrame>
        <p:nvGraphicFramePr>
          <p:cNvPr id="34" name="図プレースホルダー 57"/>
          <p:cNvGraphicFramePr>
            <a:graphicFrameLocks/>
          </p:cNvGraphicFramePr>
          <p:nvPr>
            <p:extLst>
              <p:ext uri="{D42A27DB-BD31-4B8C-83A1-F6EECF244321}">
                <p14:modId xmlns:p14="http://schemas.microsoft.com/office/powerpoint/2010/main" val="3703858596"/>
              </p:ext>
            </p:extLst>
          </p:nvPr>
        </p:nvGraphicFramePr>
        <p:xfrm>
          <a:off x="24727" y="9329928"/>
          <a:ext cx="7781926" cy="1005988"/>
        </p:xfrm>
        <a:graphic>
          <a:graphicData uri="http://schemas.openxmlformats.org/drawingml/2006/table">
            <a:tbl>
              <a:tblPr firstRow="1" bandRow="1">
                <a:tableStyleId>{5C22544A-7EE6-4342-B048-85BDC9FD1C3A}</a:tableStyleId>
              </a:tblPr>
              <a:tblGrid>
                <a:gridCol w="444532"/>
                <a:gridCol w="7337394"/>
              </a:tblGrid>
              <a:tr h="183410">
                <a:tc>
                  <a:txBody>
                    <a:bodyPr/>
                    <a:lstStyle/>
                    <a:p>
                      <a:pPr marL="0" marR="0" indent="0" algn="l" defTabSz="564825" rtl="0" eaLnBrk="1" fontAlgn="auto" latinLnBrk="0" hangingPunct="1">
                        <a:lnSpc>
                          <a:spcPct val="100000"/>
                        </a:lnSpc>
                        <a:spcBef>
                          <a:spcPts val="0"/>
                        </a:spcBef>
                        <a:spcAft>
                          <a:spcPts val="0"/>
                        </a:spcAft>
                        <a:buClrTx/>
                        <a:buSzTx/>
                        <a:buFontTx/>
                        <a:buNone/>
                        <a:tabLst/>
                        <a:defRPr/>
                      </a:pPr>
                      <a:endParaRPr lang="ja-JP" altLang="en-US" sz="800" dirty="0" smtClean="0">
                        <a:solidFill>
                          <a:schemeClr val="bg1"/>
                        </a:solidFill>
                        <a:latin typeface="+mj-ea"/>
                        <a:ea typeface="+mj-ea"/>
                        <a:cs typeface="メイリオ"/>
                      </a:endParaRPr>
                    </a:p>
                  </a:txBody>
                  <a:tcPr marT="45757" marB="45757" anchor="ctr">
                    <a:lnL w="12700" cmpd="sng">
                      <a:noFill/>
                    </a:lnL>
                    <a:lnR w="12700" cmpd="sng">
                      <a:noFill/>
                    </a:lnR>
                    <a:lnT w="12700" cmpd="sng">
                      <a:noFill/>
                    </a:lnT>
                    <a:lnB w="38100" cmpd="sng">
                      <a:noFill/>
                    </a:lnB>
                    <a:lnTlToBr w="12700" cmpd="sng">
                      <a:noFill/>
                      <a:prstDash val="solid"/>
                    </a:lnTlToBr>
                    <a:lnBlToTr w="12700" cmpd="sng">
                      <a:noFill/>
                      <a:prstDash val="solid"/>
                    </a:lnBlToTr>
                    <a:noFill/>
                  </a:tcPr>
                </a:tc>
                <a:tc>
                  <a:txBody>
                    <a:bodyPr/>
                    <a:lstStyle/>
                    <a:p>
                      <a:pPr algn="l"/>
                      <a:r>
                        <a:rPr kumimoji="1" lang="ja-JP" altLang="en-US" sz="1800" dirty="0" smtClean="0">
                          <a:solidFill>
                            <a:schemeClr val="bg1"/>
                          </a:solidFill>
                          <a:latin typeface="+mj-ea"/>
                          <a:ea typeface="+mj-ea"/>
                        </a:rPr>
                        <a:t>株式会社アスクル技研</a:t>
                      </a:r>
                      <a:r>
                        <a:rPr kumimoji="1" lang="ja-JP" altLang="en-US" sz="1100" dirty="0" smtClean="0">
                          <a:solidFill>
                            <a:schemeClr val="bg1"/>
                          </a:solidFill>
                          <a:latin typeface="+mj-ea"/>
                          <a:ea typeface="+mj-ea"/>
                          <a:cs typeface="メイリオ"/>
                        </a:rPr>
                        <a:t>　</a:t>
                      </a:r>
                      <a:r>
                        <a:rPr kumimoji="1" lang="en-US" altLang="ja-JP" sz="1100" b="0" dirty="0" smtClean="0">
                          <a:solidFill>
                            <a:schemeClr val="bg1"/>
                          </a:solidFill>
                          <a:latin typeface="ＭＳ Ｐゴシック"/>
                          <a:ea typeface="ＭＳ Ｐゴシック"/>
                          <a:cs typeface="ＭＳ Ｐゴシック"/>
                        </a:rPr>
                        <a:t>〒135-0061</a:t>
                      </a:r>
                      <a:r>
                        <a:rPr kumimoji="1" lang="en-US" altLang="ja-JP" sz="1100" b="0" baseline="0" dirty="0" smtClean="0">
                          <a:solidFill>
                            <a:schemeClr val="bg1"/>
                          </a:solidFill>
                          <a:latin typeface="ＭＳ Ｐゴシック"/>
                          <a:ea typeface="ＭＳ Ｐゴシック"/>
                          <a:cs typeface="ＭＳ Ｐゴシック"/>
                        </a:rPr>
                        <a:t> </a:t>
                      </a:r>
                      <a:r>
                        <a:rPr lang="zh-TW" altLang="en-US" sz="1100" b="0" dirty="0" smtClean="0">
                          <a:solidFill>
                            <a:schemeClr val="bg1"/>
                          </a:solidFill>
                          <a:latin typeface="ＭＳ Ｐゴシック"/>
                          <a:ea typeface="ＭＳ Ｐゴシック"/>
                          <a:cs typeface="ＭＳ Ｐゴシック"/>
                        </a:rPr>
                        <a:t>東京都江東区豊洲</a:t>
                      </a:r>
                      <a:r>
                        <a:rPr lang="en-US" altLang="zh-TW" sz="1100" b="0" dirty="0" smtClean="0">
                          <a:solidFill>
                            <a:schemeClr val="bg1"/>
                          </a:solidFill>
                          <a:latin typeface="ＭＳ Ｐゴシック"/>
                          <a:ea typeface="ＭＳ Ｐゴシック"/>
                          <a:cs typeface="ＭＳ Ｐゴシック"/>
                        </a:rPr>
                        <a:t>3-2-3</a:t>
                      </a:r>
                      <a:endParaRPr lang="ja-JP" altLang="en-US" sz="1100" b="0" dirty="0">
                        <a:solidFill>
                          <a:schemeClr val="bg1"/>
                        </a:solidFill>
                        <a:latin typeface="ＭＳ Ｐゴシック"/>
                        <a:ea typeface="ＭＳ Ｐゴシック"/>
                        <a:cs typeface="ＭＳ Ｐゴシック"/>
                      </a:endParaRPr>
                    </a:p>
                  </a:txBody>
                  <a:tcPr marT="45757" marB="45757" anchor="b">
                    <a:lnL w="12700" cmpd="sng">
                      <a:noFill/>
                    </a:lnL>
                    <a:lnR w="12700" cmpd="sng">
                      <a:noFill/>
                    </a:lnR>
                    <a:lnT w="12700" cmpd="sng">
                      <a:noFill/>
                    </a:lnT>
                    <a:lnB w="38100" cmpd="sng">
                      <a:noFill/>
                    </a:lnB>
                    <a:lnTlToBr w="12700" cmpd="sng">
                      <a:noFill/>
                      <a:prstDash val="solid"/>
                    </a:lnTlToBr>
                    <a:lnBlToTr w="12700" cmpd="sng">
                      <a:noFill/>
                      <a:prstDash val="solid"/>
                    </a:lnBlToTr>
                    <a:noFill/>
                  </a:tcPr>
                </a:tc>
              </a:tr>
              <a:tr h="0">
                <a:tc>
                  <a:txBody>
                    <a:bodyPr/>
                    <a:lstStyle/>
                    <a:p>
                      <a:pPr marL="0" marR="0" indent="0" algn="l" defTabSz="564825" rtl="0" eaLnBrk="1" fontAlgn="auto" latinLnBrk="0" hangingPunct="1">
                        <a:lnSpc>
                          <a:spcPct val="100000"/>
                        </a:lnSpc>
                        <a:spcBef>
                          <a:spcPts val="0"/>
                        </a:spcBef>
                        <a:spcAft>
                          <a:spcPts val="0"/>
                        </a:spcAft>
                        <a:buClrTx/>
                        <a:buSzTx/>
                        <a:buFontTx/>
                        <a:buNone/>
                        <a:tabLst/>
                        <a:defRPr/>
                      </a:pPr>
                      <a:endParaRPr lang="ja-JP" altLang="en-US" sz="800" dirty="0" smtClean="0">
                        <a:solidFill>
                          <a:schemeClr val="bg1"/>
                        </a:solidFill>
                        <a:latin typeface="+mj-ea"/>
                        <a:ea typeface="+mj-ea"/>
                        <a:cs typeface="メイリオ"/>
                      </a:endParaRPr>
                    </a:p>
                  </a:txBody>
                  <a:tcPr marT="45757" marB="45757" anchor="ctr">
                    <a:lnL w="12700" cmpd="sng">
                      <a:noFill/>
                    </a:lnL>
                    <a:lnR w="12700" cmpd="sng">
                      <a:noFill/>
                    </a:lnR>
                    <a:lnT w="38100" cmpd="sng">
                      <a:noFill/>
                    </a:lnT>
                    <a:lnB w="12700" cmpd="sng">
                      <a:noFill/>
                    </a:lnB>
                    <a:lnTlToBr w="12700" cmpd="sng">
                      <a:noFill/>
                      <a:prstDash val="solid"/>
                    </a:lnTlToBr>
                    <a:lnBlToTr w="12700" cmpd="sng">
                      <a:noFill/>
                      <a:prstDash val="solid"/>
                    </a:lnBlToTr>
                    <a:noFill/>
                  </a:tcPr>
                </a:tc>
                <a:tc>
                  <a:txBody>
                    <a:bodyPr/>
                    <a:lstStyle/>
                    <a:p>
                      <a:pPr marL="0" marR="0" indent="0" algn="l" defTabSz="564825" rtl="0" eaLnBrk="1" fontAlgn="auto" latinLnBrk="0" hangingPunct="1">
                        <a:lnSpc>
                          <a:spcPct val="100000"/>
                        </a:lnSpc>
                        <a:spcBef>
                          <a:spcPts val="0"/>
                        </a:spcBef>
                        <a:spcAft>
                          <a:spcPts val="0"/>
                        </a:spcAft>
                        <a:buClrTx/>
                        <a:buSzTx/>
                        <a:buFontTx/>
                        <a:buNone/>
                        <a:tabLst/>
                        <a:defRPr/>
                      </a:pPr>
                      <a:r>
                        <a:rPr lang="ja-JP" altLang="en-US" sz="1400" dirty="0" smtClean="0">
                          <a:solidFill>
                            <a:schemeClr val="bg1"/>
                          </a:solidFill>
                          <a:latin typeface="+mj-ea"/>
                          <a:ea typeface="+mj-ea"/>
                          <a:cs typeface="メイリオ"/>
                        </a:rPr>
                        <a:t>お問合せ・お見積もり：</a:t>
                      </a:r>
                      <a:r>
                        <a:rPr lang="ja-JP" altLang="en-US" sz="2000" dirty="0" smtClean="0">
                          <a:solidFill>
                            <a:schemeClr val="bg1"/>
                          </a:solidFill>
                          <a:latin typeface="+mj-ea"/>
                          <a:ea typeface="+mj-ea"/>
                          <a:cs typeface="メイリオ"/>
                        </a:rPr>
                        <a:t>03-1234-</a:t>
                      </a:r>
                      <a:r>
                        <a:rPr lang="en-US" altLang="ja-JP" sz="2000" dirty="0" smtClean="0">
                          <a:solidFill>
                            <a:schemeClr val="bg1"/>
                          </a:solidFill>
                          <a:latin typeface="+mj-ea"/>
                          <a:ea typeface="+mj-ea"/>
                          <a:cs typeface="メイリオ"/>
                        </a:rPr>
                        <a:t>1111</a:t>
                      </a:r>
                      <a:r>
                        <a:rPr kumimoji="1" lang="ja-JP" altLang="en-US" sz="1100" kern="1200" dirty="0" smtClean="0">
                          <a:solidFill>
                            <a:schemeClr val="bg1"/>
                          </a:solidFill>
                          <a:latin typeface="+mj-ea"/>
                          <a:ea typeface="+mj-ea"/>
                          <a:cs typeface="+mn-cs"/>
                        </a:rPr>
                        <a:t>＜受付時間＞午前</a:t>
                      </a:r>
                      <a:r>
                        <a:rPr kumimoji="1" lang="en-US" altLang="ja-JP" sz="1100" kern="1200" dirty="0" smtClean="0">
                          <a:solidFill>
                            <a:schemeClr val="bg1"/>
                          </a:solidFill>
                          <a:latin typeface="+mj-ea"/>
                          <a:ea typeface="+mj-ea"/>
                          <a:cs typeface="+mn-cs"/>
                        </a:rPr>
                        <a:t>10</a:t>
                      </a:r>
                      <a:r>
                        <a:rPr kumimoji="1" lang="ja-JP" altLang="en-US" sz="1100" kern="1200" dirty="0" smtClean="0">
                          <a:solidFill>
                            <a:schemeClr val="bg1"/>
                          </a:solidFill>
                          <a:latin typeface="+mj-ea"/>
                          <a:ea typeface="+mj-ea"/>
                          <a:cs typeface="+mn-cs"/>
                        </a:rPr>
                        <a:t>時</a:t>
                      </a:r>
                      <a:r>
                        <a:rPr kumimoji="1" lang="en-US" altLang="ja-JP" sz="1100" kern="1200" dirty="0" smtClean="0">
                          <a:solidFill>
                            <a:schemeClr val="bg1"/>
                          </a:solidFill>
                          <a:latin typeface="+mj-ea"/>
                          <a:ea typeface="+mj-ea"/>
                          <a:cs typeface="+mn-cs"/>
                        </a:rPr>
                        <a:t>〜</a:t>
                      </a:r>
                      <a:r>
                        <a:rPr kumimoji="1" lang="ja-JP" altLang="en-US" sz="1100" kern="1200" dirty="0" smtClean="0">
                          <a:solidFill>
                            <a:schemeClr val="bg1"/>
                          </a:solidFill>
                          <a:latin typeface="+mj-ea"/>
                          <a:ea typeface="+mj-ea"/>
                          <a:cs typeface="+mn-cs"/>
                        </a:rPr>
                        <a:t>午後</a:t>
                      </a:r>
                      <a:r>
                        <a:rPr kumimoji="1" lang="en-US" altLang="ja-JP" sz="1100" kern="1200" dirty="0" smtClean="0">
                          <a:solidFill>
                            <a:schemeClr val="bg1"/>
                          </a:solidFill>
                          <a:latin typeface="+mj-ea"/>
                          <a:ea typeface="+mj-ea"/>
                          <a:cs typeface="+mn-cs"/>
                        </a:rPr>
                        <a:t>5</a:t>
                      </a:r>
                      <a:r>
                        <a:rPr kumimoji="1" lang="ja-JP" altLang="en-US" sz="1100" kern="1200" dirty="0" smtClean="0">
                          <a:solidFill>
                            <a:schemeClr val="bg1"/>
                          </a:solidFill>
                          <a:latin typeface="+mj-ea"/>
                          <a:ea typeface="+mj-ea"/>
                          <a:cs typeface="+mn-cs"/>
                        </a:rPr>
                        <a:t>時</a:t>
                      </a:r>
                      <a:endParaRPr kumimoji="1" lang="en-US" altLang="ja-JP" sz="1100" kern="1200" dirty="0" smtClean="0">
                        <a:solidFill>
                          <a:schemeClr val="bg1"/>
                        </a:solidFill>
                        <a:latin typeface="+mj-ea"/>
                        <a:ea typeface="+mj-ea"/>
                        <a:cs typeface="+mn-cs"/>
                      </a:endParaRPr>
                    </a:p>
                    <a:p>
                      <a:pPr algn="l"/>
                      <a:r>
                        <a:rPr kumimoji="1" lang="ja-JP" altLang="en-US" sz="1100" kern="1200" dirty="0" smtClean="0">
                          <a:solidFill>
                            <a:schemeClr val="bg1"/>
                          </a:solidFill>
                          <a:latin typeface="+mj-ea"/>
                          <a:ea typeface="+mj-ea"/>
                          <a:cs typeface="+mn-cs"/>
                        </a:rPr>
                        <a:t>オンラインは２４時間受け付けております。詳しくは</a:t>
                      </a:r>
                      <a:r>
                        <a:rPr kumimoji="1" lang="en-US" altLang="ja-JP" sz="1600" kern="1200" dirty="0" smtClean="0">
                          <a:solidFill>
                            <a:schemeClr val="bg1"/>
                          </a:solidFill>
                          <a:latin typeface="+mj-ea"/>
                          <a:ea typeface="+mj-ea"/>
                          <a:cs typeface="+mn-cs"/>
                        </a:rPr>
                        <a:t>http://</a:t>
                      </a:r>
                      <a:r>
                        <a:rPr kumimoji="1" lang="en-US" altLang="ja-JP" sz="1600" kern="1200" dirty="0" err="1" smtClean="0">
                          <a:solidFill>
                            <a:schemeClr val="bg1"/>
                          </a:solidFill>
                          <a:latin typeface="+mj-ea"/>
                          <a:ea typeface="+mj-ea"/>
                          <a:cs typeface="+mn-cs"/>
                        </a:rPr>
                        <a:t>www.askult.com</a:t>
                      </a:r>
                      <a:r>
                        <a:rPr kumimoji="1" lang="en-US" altLang="ja-JP" sz="1600" kern="1200" dirty="0" smtClean="0">
                          <a:solidFill>
                            <a:schemeClr val="bg1"/>
                          </a:solidFill>
                          <a:latin typeface="+mj-ea"/>
                          <a:ea typeface="+mj-ea"/>
                          <a:cs typeface="+mn-cs"/>
                        </a:rPr>
                        <a:t>/</a:t>
                      </a:r>
                      <a:r>
                        <a:rPr kumimoji="1" lang="ja-JP" altLang="en-US" sz="1100" kern="1200" dirty="0" smtClean="0">
                          <a:solidFill>
                            <a:schemeClr val="bg1"/>
                          </a:solidFill>
                          <a:latin typeface="+mj-ea"/>
                          <a:ea typeface="+mj-ea"/>
                          <a:cs typeface="+mn-cs"/>
                        </a:rPr>
                        <a:t>をご覧ください。</a:t>
                      </a:r>
                      <a:endParaRPr lang="ja-JP" altLang="en-US" sz="1600" dirty="0">
                        <a:solidFill>
                          <a:schemeClr val="bg1"/>
                        </a:solidFill>
                        <a:latin typeface="+mj-ea"/>
                        <a:ea typeface="+mj-ea"/>
                      </a:endParaRPr>
                    </a:p>
                  </a:txBody>
                  <a:tcPr marT="45757" marB="45757">
                    <a:lnL w="12700" cmpd="sng">
                      <a:noFill/>
                    </a:lnL>
                    <a:lnR w="12700" cmpd="sng">
                      <a:noFill/>
                    </a:lnR>
                    <a:lnT w="38100" cmpd="sng">
                      <a:noFill/>
                    </a:lnT>
                    <a:lnB w="12700" cmpd="sng">
                      <a:noFill/>
                    </a:lnB>
                    <a:lnTlToBr w="12700" cmpd="sng">
                      <a:noFill/>
                      <a:prstDash val="solid"/>
                    </a:lnTlToBr>
                    <a:lnBlToTr w="12700" cmpd="sng">
                      <a:noFill/>
                      <a:prstDash val="solid"/>
                    </a:lnBlToTr>
                    <a:noFill/>
                  </a:tcPr>
                </a:tc>
              </a:tr>
            </a:tbl>
          </a:graphicData>
        </a:graphic>
      </p:graphicFrame>
      <p:sp>
        <p:nvSpPr>
          <p:cNvPr id="56" name="テキスト プレースホルダー 2"/>
          <p:cNvSpPr>
            <a:spLocks noGrp="1"/>
          </p:cNvSpPr>
          <p:nvPr>
            <p:ph type="body" sz="quarter" idx="14"/>
          </p:nvPr>
        </p:nvSpPr>
        <p:spPr>
          <a:xfrm>
            <a:off x="2333173" y="3770393"/>
            <a:ext cx="1420666" cy="259533"/>
          </a:xfrm>
        </p:spPr>
        <p:txBody>
          <a:bodyPr lIns="0" tIns="0" rIns="0" bIns="0"/>
          <a:lstStyle/>
          <a:p>
            <a:pPr marL="0" indent="0">
              <a:buNone/>
            </a:pPr>
            <a:r>
              <a:rPr lang="en-US" altLang="ja-JP" sz="1000" b="1" dirty="0" smtClean="0">
                <a:solidFill>
                  <a:schemeClr val="tx2"/>
                </a:solidFill>
              </a:rPr>
              <a:t>ABCD-1234-EFGH</a:t>
            </a:r>
          </a:p>
        </p:txBody>
      </p:sp>
      <p:sp>
        <p:nvSpPr>
          <p:cNvPr id="57" name="テキスト プレースホルダー 5"/>
          <p:cNvSpPr>
            <a:spLocks noGrp="1"/>
          </p:cNvSpPr>
          <p:nvPr>
            <p:ph type="body" sz="quarter" idx="34"/>
          </p:nvPr>
        </p:nvSpPr>
        <p:spPr>
          <a:xfrm>
            <a:off x="2333173" y="3948993"/>
            <a:ext cx="1420667" cy="1471805"/>
          </a:xfrm>
        </p:spPr>
        <p:txBody>
          <a:bodyPr lIns="0" tIns="0" rIns="0" bIns="0" anchor="t"/>
          <a:lstStyle/>
          <a:p>
            <a:pPr marL="0" indent="0">
              <a:lnSpc>
                <a:spcPct val="120000"/>
              </a:lnSpc>
              <a:buNone/>
            </a:pPr>
            <a:r>
              <a:rPr lang="ja-JP" altLang="en-US" dirty="0" smtClean="0"/>
              <a:t>（真鍮メッキ／シリコンラバー）</a:t>
            </a:r>
            <a:endParaRPr lang="en-US" altLang="ja-JP" dirty="0" smtClean="0"/>
          </a:p>
          <a:p>
            <a:pPr marL="0" indent="0">
              <a:lnSpc>
                <a:spcPct val="120000"/>
              </a:lnSpc>
              <a:spcBef>
                <a:spcPts val="0"/>
              </a:spcBef>
              <a:buNone/>
            </a:pPr>
            <a:r>
              <a:rPr kumimoji="1" lang="ja-JP" altLang="en-US" dirty="0" smtClean="0"/>
              <a:t>ああああああああああああああああああああああああああああああああああああああああああああああああああああああああああああ</a:t>
            </a:r>
            <a:endParaRPr kumimoji="1" lang="ja-JP" altLang="en-US" dirty="0"/>
          </a:p>
        </p:txBody>
      </p:sp>
      <p:sp>
        <p:nvSpPr>
          <p:cNvPr id="62" name="テキスト プレースホルダー 2"/>
          <p:cNvSpPr>
            <a:spLocks noGrp="1"/>
          </p:cNvSpPr>
          <p:nvPr>
            <p:ph type="body" sz="quarter" idx="14"/>
          </p:nvPr>
        </p:nvSpPr>
        <p:spPr>
          <a:xfrm>
            <a:off x="4055676" y="3770393"/>
            <a:ext cx="1420666" cy="259533"/>
          </a:xfrm>
        </p:spPr>
        <p:txBody>
          <a:bodyPr lIns="0" tIns="0" rIns="0" bIns="0"/>
          <a:lstStyle/>
          <a:p>
            <a:pPr marL="0" indent="0">
              <a:buNone/>
            </a:pPr>
            <a:r>
              <a:rPr lang="en-US" altLang="ja-JP" sz="1000" b="1" dirty="0" smtClean="0">
                <a:solidFill>
                  <a:schemeClr val="tx2"/>
                </a:solidFill>
              </a:rPr>
              <a:t>ABCD-1234-EFGH</a:t>
            </a:r>
          </a:p>
        </p:txBody>
      </p:sp>
      <p:sp>
        <p:nvSpPr>
          <p:cNvPr id="63" name="テキスト プレースホルダー 5"/>
          <p:cNvSpPr>
            <a:spLocks noGrp="1"/>
          </p:cNvSpPr>
          <p:nvPr>
            <p:ph type="body" sz="quarter" idx="34"/>
          </p:nvPr>
        </p:nvSpPr>
        <p:spPr>
          <a:xfrm>
            <a:off x="4055676" y="3948993"/>
            <a:ext cx="1420667" cy="1471805"/>
          </a:xfrm>
        </p:spPr>
        <p:txBody>
          <a:bodyPr lIns="0" tIns="0" rIns="0" bIns="0" anchor="t"/>
          <a:lstStyle/>
          <a:p>
            <a:pPr marL="0" indent="0">
              <a:lnSpc>
                <a:spcPct val="120000"/>
              </a:lnSpc>
              <a:buNone/>
            </a:pPr>
            <a:r>
              <a:rPr lang="ja-JP" altLang="en-US" dirty="0" smtClean="0"/>
              <a:t>（真鍮メッキ／シリコンラバー）</a:t>
            </a:r>
            <a:endParaRPr lang="en-US" altLang="ja-JP" dirty="0" smtClean="0"/>
          </a:p>
          <a:p>
            <a:pPr marL="0" indent="0">
              <a:lnSpc>
                <a:spcPct val="120000"/>
              </a:lnSpc>
              <a:spcBef>
                <a:spcPts val="0"/>
              </a:spcBef>
              <a:buNone/>
            </a:pPr>
            <a:r>
              <a:rPr kumimoji="1" lang="ja-JP" altLang="en-US" dirty="0" smtClean="0"/>
              <a:t>ああああああああああああああああああああああああああああああああああああああああああああああああああああああああああああ</a:t>
            </a:r>
            <a:endParaRPr kumimoji="1" lang="ja-JP" altLang="en-US" dirty="0"/>
          </a:p>
        </p:txBody>
      </p:sp>
      <p:sp>
        <p:nvSpPr>
          <p:cNvPr id="65" name="テキスト プレースホルダー 2"/>
          <p:cNvSpPr>
            <a:spLocks noGrp="1"/>
          </p:cNvSpPr>
          <p:nvPr>
            <p:ph type="body" sz="quarter" idx="14"/>
          </p:nvPr>
        </p:nvSpPr>
        <p:spPr>
          <a:xfrm>
            <a:off x="5778180" y="3770393"/>
            <a:ext cx="1420666" cy="259533"/>
          </a:xfrm>
        </p:spPr>
        <p:txBody>
          <a:bodyPr lIns="0" tIns="0" rIns="0" bIns="0"/>
          <a:lstStyle/>
          <a:p>
            <a:pPr marL="0" indent="0">
              <a:buNone/>
            </a:pPr>
            <a:r>
              <a:rPr lang="en-US" altLang="ja-JP" sz="1000" b="1" dirty="0" smtClean="0">
                <a:solidFill>
                  <a:schemeClr val="tx2"/>
                </a:solidFill>
              </a:rPr>
              <a:t>ABCD-1234-EFGH</a:t>
            </a:r>
          </a:p>
        </p:txBody>
      </p:sp>
      <p:sp>
        <p:nvSpPr>
          <p:cNvPr id="66" name="テキスト プレースホルダー 5"/>
          <p:cNvSpPr>
            <a:spLocks noGrp="1"/>
          </p:cNvSpPr>
          <p:nvPr>
            <p:ph type="body" sz="quarter" idx="34"/>
          </p:nvPr>
        </p:nvSpPr>
        <p:spPr>
          <a:xfrm>
            <a:off x="5778180" y="3948993"/>
            <a:ext cx="1420667" cy="1471805"/>
          </a:xfrm>
        </p:spPr>
        <p:txBody>
          <a:bodyPr lIns="0" tIns="0" rIns="0" bIns="0" anchor="t"/>
          <a:lstStyle/>
          <a:p>
            <a:pPr marL="0" indent="0">
              <a:lnSpc>
                <a:spcPct val="120000"/>
              </a:lnSpc>
              <a:buNone/>
            </a:pPr>
            <a:r>
              <a:rPr lang="ja-JP" altLang="en-US" dirty="0" smtClean="0"/>
              <a:t>（真鍮メッキ／シリコンラバー）</a:t>
            </a:r>
            <a:endParaRPr lang="en-US" altLang="ja-JP" dirty="0" smtClean="0"/>
          </a:p>
          <a:p>
            <a:pPr marL="0" indent="0">
              <a:lnSpc>
                <a:spcPct val="120000"/>
              </a:lnSpc>
              <a:spcBef>
                <a:spcPts val="0"/>
              </a:spcBef>
              <a:buNone/>
            </a:pPr>
            <a:r>
              <a:rPr kumimoji="1" lang="ja-JP" altLang="en-US" dirty="0" smtClean="0"/>
              <a:t>ああああああああああああああああああああああああああああああああああああああああああああああああああああああああああああ</a:t>
            </a:r>
            <a:endParaRPr kumimoji="1" lang="ja-JP" altLang="en-US" dirty="0"/>
          </a:p>
        </p:txBody>
      </p:sp>
      <p:cxnSp>
        <p:nvCxnSpPr>
          <p:cNvPr id="72" name="直線コネクタ 71"/>
          <p:cNvCxnSpPr/>
          <p:nvPr/>
        </p:nvCxnSpPr>
        <p:spPr>
          <a:xfrm>
            <a:off x="409059" y="817597"/>
            <a:ext cx="2130596" cy="0"/>
          </a:xfrm>
          <a:prstGeom prst="line">
            <a:avLst/>
          </a:prstGeom>
          <a:ln w="28575" cmpd="sng">
            <a:solidFill>
              <a:schemeClr val="bg1"/>
            </a:solidFill>
          </a:ln>
        </p:spPr>
        <p:style>
          <a:lnRef idx="2">
            <a:schemeClr val="accent1"/>
          </a:lnRef>
          <a:fillRef idx="1">
            <a:schemeClr val="lt1"/>
          </a:fillRef>
          <a:effectRef idx="0">
            <a:schemeClr val="accent1"/>
          </a:effectRef>
          <a:fontRef idx="minor">
            <a:schemeClr val="dk1"/>
          </a:fontRef>
        </p:style>
      </p:cxnSp>
      <p:cxnSp>
        <p:nvCxnSpPr>
          <p:cNvPr id="73" name="直線コネクタ 72"/>
          <p:cNvCxnSpPr/>
          <p:nvPr/>
        </p:nvCxnSpPr>
        <p:spPr>
          <a:xfrm>
            <a:off x="286326" y="1889189"/>
            <a:ext cx="7231052" cy="0"/>
          </a:xfrm>
          <a:prstGeom prst="line">
            <a:avLst/>
          </a:prstGeom>
          <a:ln w="28575" cmpd="sng">
            <a:solidFill>
              <a:schemeClr val="bg1"/>
            </a:solidFill>
          </a:ln>
        </p:spPr>
        <p:style>
          <a:lnRef idx="2">
            <a:schemeClr val="accent1"/>
          </a:lnRef>
          <a:fillRef idx="1">
            <a:schemeClr val="lt1"/>
          </a:fillRef>
          <a:effectRef idx="0">
            <a:schemeClr val="accent1"/>
          </a:effectRef>
          <a:fontRef idx="minor">
            <a:schemeClr val="dk1"/>
          </a:fontRef>
        </p:style>
      </p:cxnSp>
      <p:sp>
        <p:nvSpPr>
          <p:cNvPr id="87" name="テキスト プレースホルダー 2"/>
          <p:cNvSpPr>
            <a:spLocks noGrp="1"/>
          </p:cNvSpPr>
          <p:nvPr>
            <p:ph type="body" sz="quarter" idx="14"/>
          </p:nvPr>
        </p:nvSpPr>
        <p:spPr>
          <a:xfrm>
            <a:off x="610670" y="7279851"/>
            <a:ext cx="1420666" cy="259533"/>
          </a:xfrm>
        </p:spPr>
        <p:txBody>
          <a:bodyPr lIns="0" tIns="0" rIns="0" bIns="0"/>
          <a:lstStyle/>
          <a:p>
            <a:pPr marL="0" indent="0">
              <a:buNone/>
            </a:pPr>
            <a:r>
              <a:rPr lang="en-US" altLang="ja-JP" sz="1000" b="1" dirty="0" smtClean="0">
                <a:solidFill>
                  <a:schemeClr val="tx2"/>
                </a:solidFill>
              </a:rPr>
              <a:t>ABCD-1234-EFGH</a:t>
            </a:r>
          </a:p>
        </p:txBody>
      </p:sp>
      <p:sp>
        <p:nvSpPr>
          <p:cNvPr id="88" name="テキスト プレースホルダー 5"/>
          <p:cNvSpPr>
            <a:spLocks noGrp="1"/>
          </p:cNvSpPr>
          <p:nvPr>
            <p:ph type="body" sz="quarter" idx="34"/>
          </p:nvPr>
        </p:nvSpPr>
        <p:spPr>
          <a:xfrm>
            <a:off x="610670" y="7458451"/>
            <a:ext cx="1420667" cy="1471805"/>
          </a:xfrm>
        </p:spPr>
        <p:txBody>
          <a:bodyPr lIns="0" tIns="0" rIns="0" bIns="0" anchor="t"/>
          <a:lstStyle/>
          <a:p>
            <a:pPr marL="0" indent="0">
              <a:lnSpc>
                <a:spcPct val="120000"/>
              </a:lnSpc>
              <a:buNone/>
            </a:pPr>
            <a:r>
              <a:rPr lang="ja-JP" altLang="en-US" dirty="0" smtClean="0"/>
              <a:t>（真鍮メッキ／シリコンラバー）</a:t>
            </a:r>
            <a:endParaRPr lang="en-US" altLang="ja-JP" dirty="0" smtClean="0"/>
          </a:p>
          <a:p>
            <a:pPr marL="0" indent="0">
              <a:lnSpc>
                <a:spcPct val="120000"/>
              </a:lnSpc>
              <a:spcBef>
                <a:spcPts val="0"/>
              </a:spcBef>
              <a:buNone/>
            </a:pPr>
            <a:r>
              <a:rPr kumimoji="1" lang="ja-JP" altLang="en-US" dirty="0" smtClean="0"/>
              <a:t>ああああああああああああああああああああああああああああああああああああああああああああああああああああああああああああ</a:t>
            </a:r>
            <a:endParaRPr kumimoji="1" lang="ja-JP" altLang="en-US" dirty="0"/>
          </a:p>
        </p:txBody>
      </p:sp>
      <p:sp>
        <p:nvSpPr>
          <p:cNvPr id="90" name="テキスト プレースホルダー 2"/>
          <p:cNvSpPr>
            <a:spLocks noGrp="1"/>
          </p:cNvSpPr>
          <p:nvPr>
            <p:ph type="body" sz="quarter" idx="14"/>
          </p:nvPr>
        </p:nvSpPr>
        <p:spPr>
          <a:xfrm>
            <a:off x="2333173" y="7279851"/>
            <a:ext cx="1420666" cy="259533"/>
          </a:xfrm>
        </p:spPr>
        <p:txBody>
          <a:bodyPr lIns="0" tIns="0" rIns="0" bIns="0"/>
          <a:lstStyle/>
          <a:p>
            <a:pPr marL="0" indent="0">
              <a:buNone/>
            </a:pPr>
            <a:r>
              <a:rPr lang="en-US" altLang="ja-JP" sz="1000" b="1" dirty="0" smtClean="0">
                <a:solidFill>
                  <a:schemeClr val="tx2"/>
                </a:solidFill>
              </a:rPr>
              <a:t>ABCD-1234-EFGH</a:t>
            </a:r>
          </a:p>
        </p:txBody>
      </p:sp>
      <p:sp>
        <p:nvSpPr>
          <p:cNvPr id="91" name="テキスト プレースホルダー 5"/>
          <p:cNvSpPr>
            <a:spLocks noGrp="1"/>
          </p:cNvSpPr>
          <p:nvPr>
            <p:ph type="body" sz="quarter" idx="34"/>
          </p:nvPr>
        </p:nvSpPr>
        <p:spPr>
          <a:xfrm>
            <a:off x="2333173" y="7458451"/>
            <a:ext cx="1420667" cy="1471805"/>
          </a:xfrm>
        </p:spPr>
        <p:txBody>
          <a:bodyPr lIns="0" tIns="0" rIns="0" bIns="0" anchor="t"/>
          <a:lstStyle/>
          <a:p>
            <a:pPr marL="0" indent="0">
              <a:lnSpc>
                <a:spcPct val="120000"/>
              </a:lnSpc>
              <a:buNone/>
            </a:pPr>
            <a:r>
              <a:rPr lang="ja-JP" altLang="en-US" dirty="0" smtClean="0"/>
              <a:t>（真鍮メッキ／シリコンラバー）</a:t>
            </a:r>
            <a:endParaRPr lang="en-US" altLang="ja-JP" dirty="0" smtClean="0"/>
          </a:p>
          <a:p>
            <a:pPr marL="0" indent="0">
              <a:lnSpc>
                <a:spcPct val="120000"/>
              </a:lnSpc>
              <a:spcBef>
                <a:spcPts val="0"/>
              </a:spcBef>
              <a:buNone/>
            </a:pPr>
            <a:r>
              <a:rPr kumimoji="1" lang="ja-JP" altLang="en-US" dirty="0" smtClean="0"/>
              <a:t>ああああああああああああああああああああああああああああああああああああああああああああああああああああああああああああ</a:t>
            </a:r>
            <a:endParaRPr kumimoji="1" lang="ja-JP" altLang="en-US" dirty="0"/>
          </a:p>
        </p:txBody>
      </p:sp>
      <p:sp>
        <p:nvSpPr>
          <p:cNvPr id="93" name="テキスト プレースホルダー 2"/>
          <p:cNvSpPr>
            <a:spLocks noGrp="1"/>
          </p:cNvSpPr>
          <p:nvPr>
            <p:ph type="body" sz="quarter" idx="14"/>
          </p:nvPr>
        </p:nvSpPr>
        <p:spPr>
          <a:xfrm>
            <a:off x="4055676" y="7279851"/>
            <a:ext cx="1420666" cy="259533"/>
          </a:xfrm>
        </p:spPr>
        <p:txBody>
          <a:bodyPr lIns="0" tIns="0" rIns="0" bIns="0"/>
          <a:lstStyle/>
          <a:p>
            <a:pPr marL="0" indent="0">
              <a:buNone/>
            </a:pPr>
            <a:r>
              <a:rPr lang="en-US" altLang="ja-JP" sz="1000" b="1" dirty="0" smtClean="0">
                <a:solidFill>
                  <a:schemeClr val="tx2"/>
                </a:solidFill>
              </a:rPr>
              <a:t>ABCD-1234-EFGH</a:t>
            </a:r>
          </a:p>
        </p:txBody>
      </p:sp>
      <p:sp>
        <p:nvSpPr>
          <p:cNvPr id="94" name="テキスト プレースホルダー 5"/>
          <p:cNvSpPr>
            <a:spLocks noGrp="1"/>
          </p:cNvSpPr>
          <p:nvPr>
            <p:ph type="body" sz="quarter" idx="34"/>
          </p:nvPr>
        </p:nvSpPr>
        <p:spPr>
          <a:xfrm>
            <a:off x="4055676" y="7458451"/>
            <a:ext cx="1420667" cy="1471805"/>
          </a:xfrm>
        </p:spPr>
        <p:txBody>
          <a:bodyPr lIns="0" tIns="0" rIns="0" bIns="0" anchor="t"/>
          <a:lstStyle/>
          <a:p>
            <a:pPr marL="0" indent="0">
              <a:lnSpc>
                <a:spcPct val="120000"/>
              </a:lnSpc>
              <a:buNone/>
            </a:pPr>
            <a:r>
              <a:rPr lang="ja-JP" altLang="en-US" dirty="0" smtClean="0"/>
              <a:t>（真鍮メッキ／シリコンラバー）</a:t>
            </a:r>
            <a:endParaRPr lang="en-US" altLang="ja-JP" dirty="0" smtClean="0"/>
          </a:p>
          <a:p>
            <a:pPr marL="0" indent="0">
              <a:lnSpc>
                <a:spcPct val="120000"/>
              </a:lnSpc>
              <a:spcBef>
                <a:spcPts val="0"/>
              </a:spcBef>
              <a:buNone/>
            </a:pPr>
            <a:r>
              <a:rPr kumimoji="1" lang="ja-JP" altLang="en-US" dirty="0" smtClean="0"/>
              <a:t>ああああああああああああああああああああああああああああああああああああああああああああああああああああああああああああ</a:t>
            </a:r>
            <a:endParaRPr kumimoji="1" lang="ja-JP" altLang="en-US" dirty="0"/>
          </a:p>
        </p:txBody>
      </p:sp>
      <p:sp>
        <p:nvSpPr>
          <p:cNvPr id="96" name="テキスト プレースホルダー 2"/>
          <p:cNvSpPr>
            <a:spLocks noGrp="1"/>
          </p:cNvSpPr>
          <p:nvPr>
            <p:ph type="body" sz="quarter" idx="14"/>
          </p:nvPr>
        </p:nvSpPr>
        <p:spPr>
          <a:xfrm>
            <a:off x="5778180" y="7279851"/>
            <a:ext cx="1420666" cy="259533"/>
          </a:xfrm>
        </p:spPr>
        <p:txBody>
          <a:bodyPr lIns="0" tIns="0" rIns="0" bIns="0"/>
          <a:lstStyle/>
          <a:p>
            <a:pPr marL="0" indent="0">
              <a:buNone/>
            </a:pPr>
            <a:r>
              <a:rPr lang="en-US" altLang="ja-JP" sz="1000" b="1" dirty="0" smtClean="0">
                <a:solidFill>
                  <a:schemeClr val="tx2"/>
                </a:solidFill>
              </a:rPr>
              <a:t>ABCD-1234-EFGH</a:t>
            </a:r>
          </a:p>
        </p:txBody>
      </p:sp>
      <p:sp>
        <p:nvSpPr>
          <p:cNvPr id="97" name="テキスト プレースホルダー 5"/>
          <p:cNvSpPr>
            <a:spLocks noGrp="1"/>
          </p:cNvSpPr>
          <p:nvPr>
            <p:ph type="body" sz="quarter" idx="34"/>
          </p:nvPr>
        </p:nvSpPr>
        <p:spPr>
          <a:xfrm>
            <a:off x="5778180" y="7458451"/>
            <a:ext cx="1420667" cy="1471805"/>
          </a:xfrm>
        </p:spPr>
        <p:txBody>
          <a:bodyPr lIns="0" tIns="0" rIns="0" bIns="0" anchor="t"/>
          <a:lstStyle/>
          <a:p>
            <a:pPr marL="0" indent="0">
              <a:lnSpc>
                <a:spcPct val="120000"/>
              </a:lnSpc>
              <a:buNone/>
            </a:pPr>
            <a:r>
              <a:rPr lang="ja-JP" altLang="en-US" dirty="0" smtClean="0"/>
              <a:t>（真鍮メッキ／シリコンラバー）</a:t>
            </a:r>
            <a:endParaRPr lang="en-US" altLang="ja-JP" dirty="0" smtClean="0"/>
          </a:p>
          <a:p>
            <a:pPr marL="0" indent="0">
              <a:lnSpc>
                <a:spcPct val="120000"/>
              </a:lnSpc>
              <a:spcBef>
                <a:spcPts val="0"/>
              </a:spcBef>
              <a:buNone/>
            </a:pPr>
            <a:r>
              <a:rPr kumimoji="1" lang="ja-JP" altLang="en-US" dirty="0" smtClean="0"/>
              <a:t>ああああああああああああああああああああああああああああああああああああああああああああああああああああああああああああ</a:t>
            </a:r>
            <a:endParaRPr kumimoji="1" lang="ja-JP" altLang="en-US" dirty="0"/>
          </a:p>
        </p:txBody>
      </p:sp>
      <p:sp>
        <p:nvSpPr>
          <p:cNvPr id="100" name="フリーフォーム 99"/>
          <p:cNvSpPr/>
          <p:nvPr/>
        </p:nvSpPr>
        <p:spPr>
          <a:xfrm>
            <a:off x="273308" y="285433"/>
            <a:ext cx="7244069" cy="10264034"/>
          </a:xfrm>
          <a:custGeom>
            <a:avLst/>
            <a:gdLst>
              <a:gd name="connsiteX0" fmla="*/ 253966 w 7500447"/>
              <a:gd name="connsiteY0" fmla="*/ 50800 h 10634133"/>
              <a:gd name="connsiteX1" fmla="*/ 2065586 w 7500447"/>
              <a:gd name="connsiteY1" fmla="*/ 84667 h 10634133"/>
              <a:gd name="connsiteX2" fmla="*/ 2658172 w 7500447"/>
              <a:gd name="connsiteY2" fmla="*/ 575733 h 10634133"/>
              <a:gd name="connsiteX3" fmla="*/ 7500447 w 7500447"/>
              <a:gd name="connsiteY3" fmla="*/ 558800 h 10634133"/>
              <a:gd name="connsiteX4" fmla="*/ 7483516 w 7500447"/>
              <a:gd name="connsiteY4" fmla="*/ 10549467 h 10634133"/>
              <a:gd name="connsiteX5" fmla="*/ 0 w 7500447"/>
              <a:gd name="connsiteY5" fmla="*/ 10634133 h 10634133"/>
              <a:gd name="connsiteX6" fmla="*/ 33862 w 7500447"/>
              <a:gd name="connsiteY6" fmla="*/ 0 h 10634133"/>
              <a:gd name="connsiteX7" fmla="*/ 253966 w 7500447"/>
              <a:gd name="connsiteY7" fmla="*/ 50800 h 10634133"/>
              <a:gd name="connsiteX0" fmla="*/ 253966 w 7500447"/>
              <a:gd name="connsiteY0" fmla="*/ 50800 h 10634133"/>
              <a:gd name="connsiteX1" fmla="*/ 2065586 w 7500447"/>
              <a:gd name="connsiteY1" fmla="*/ 84667 h 10634133"/>
              <a:gd name="connsiteX2" fmla="*/ 2658172 w 7500447"/>
              <a:gd name="connsiteY2" fmla="*/ 575733 h 10634133"/>
              <a:gd name="connsiteX3" fmla="*/ 7500447 w 7500447"/>
              <a:gd name="connsiteY3" fmla="*/ 558800 h 10634133"/>
              <a:gd name="connsiteX4" fmla="*/ 7483516 w 7500447"/>
              <a:gd name="connsiteY4" fmla="*/ 10617201 h 10634133"/>
              <a:gd name="connsiteX5" fmla="*/ 0 w 7500447"/>
              <a:gd name="connsiteY5" fmla="*/ 10634133 h 10634133"/>
              <a:gd name="connsiteX6" fmla="*/ 33862 w 7500447"/>
              <a:gd name="connsiteY6" fmla="*/ 0 h 10634133"/>
              <a:gd name="connsiteX7" fmla="*/ 253966 w 7500447"/>
              <a:gd name="connsiteY7" fmla="*/ 50800 h 10634133"/>
              <a:gd name="connsiteX0" fmla="*/ 253966 w 7500447"/>
              <a:gd name="connsiteY0" fmla="*/ 50800 h 10668001"/>
              <a:gd name="connsiteX1" fmla="*/ 2065586 w 7500447"/>
              <a:gd name="connsiteY1" fmla="*/ 84667 h 10668001"/>
              <a:gd name="connsiteX2" fmla="*/ 2658172 w 7500447"/>
              <a:gd name="connsiteY2" fmla="*/ 575733 h 10668001"/>
              <a:gd name="connsiteX3" fmla="*/ 7500447 w 7500447"/>
              <a:gd name="connsiteY3" fmla="*/ 558800 h 10668001"/>
              <a:gd name="connsiteX4" fmla="*/ 7483516 w 7500447"/>
              <a:gd name="connsiteY4" fmla="*/ 10668001 h 10668001"/>
              <a:gd name="connsiteX5" fmla="*/ 0 w 7500447"/>
              <a:gd name="connsiteY5" fmla="*/ 10634133 h 10668001"/>
              <a:gd name="connsiteX6" fmla="*/ 33862 w 7500447"/>
              <a:gd name="connsiteY6" fmla="*/ 0 h 10668001"/>
              <a:gd name="connsiteX7" fmla="*/ 253966 w 7500447"/>
              <a:gd name="connsiteY7" fmla="*/ 50800 h 10668001"/>
              <a:gd name="connsiteX0" fmla="*/ 253966 w 7500447"/>
              <a:gd name="connsiteY0" fmla="*/ 50800 h 10634133"/>
              <a:gd name="connsiteX1" fmla="*/ 2065586 w 7500447"/>
              <a:gd name="connsiteY1" fmla="*/ 84667 h 10634133"/>
              <a:gd name="connsiteX2" fmla="*/ 2658172 w 7500447"/>
              <a:gd name="connsiteY2" fmla="*/ 575733 h 10634133"/>
              <a:gd name="connsiteX3" fmla="*/ 7500447 w 7500447"/>
              <a:gd name="connsiteY3" fmla="*/ 558800 h 10634133"/>
              <a:gd name="connsiteX4" fmla="*/ 7483516 w 7500447"/>
              <a:gd name="connsiteY4" fmla="*/ 10617201 h 10634133"/>
              <a:gd name="connsiteX5" fmla="*/ 0 w 7500447"/>
              <a:gd name="connsiteY5" fmla="*/ 10634133 h 10634133"/>
              <a:gd name="connsiteX6" fmla="*/ 33862 w 7500447"/>
              <a:gd name="connsiteY6" fmla="*/ 0 h 10634133"/>
              <a:gd name="connsiteX7" fmla="*/ 253966 w 7500447"/>
              <a:gd name="connsiteY7" fmla="*/ 50800 h 10634133"/>
              <a:gd name="connsiteX0" fmla="*/ 253966 w 7500447"/>
              <a:gd name="connsiteY0" fmla="*/ 50800 h 10668001"/>
              <a:gd name="connsiteX1" fmla="*/ 2065586 w 7500447"/>
              <a:gd name="connsiteY1" fmla="*/ 84667 h 10668001"/>
              <a:gd name="connsiteX2" fmla="*/ 2658172 w 7500447"/>
              <a:gd name="connsiteY2" fmla="*/ 575733 h 10668001"/>
              <a:gd name="connsiteX3" fmla="*/ 7500447 w 7500447"/>
              <a:gd name="connsiteY3" fmla="*/ 558800 h 10668001"/>
              <a:gd name="connsiteX4" fmla="*/ 7466585 w 7500447"/>
              <a:gd name="connsiteY4" fmla="*/ 10668001 h 10668001"/>
              <a:gd name="connsiteX5" fmla="*/ 0 w 7500447"/>
              <a:gd name="connsiteY5" fmla="*/ 10634133 h 10668001"/>
              <a:gd name="connsiteX6" fmla="*/ 33862 w 7500447"/>
              <a:gd name="connsiteY6" fmla="*/ 0 h 10668001"/>
              <a:gd name="connsiteX7" fmla="*/ 253966 w 7500447"/>
              <a:gd name="connsiteY7" fmla="*/ 50800 h 10668001"/>
              <a:gd name="connsiteX0" fmla="*/ 253966 w 7500447"/>
              <a:gd name="connsiteY0" fmla="*/ 50800 h 10634133"/>
              <a:gd name="connsiteX1" fmla="*/ 2065586 w 7500447"/>
              <a:gd name="connsiteY1" fmla="*/ 84667 h 10634133"/>
              <a:gd name="connsiteX2" fmla="*/ 2658172 w 7500447"/>
              <a:gd name="connsiteY2" fmla="*/ 575733 h 10634133"/>
              <a:gd name="connsiteX3" fmla="*/ 7500447 w 7500447"/>
              <a:gd name="connsiteY3" fmla="*/ 558800 h 10634133"/>
              <a:gd name="connsiteX4" fmla="*/ 7466585 w 7500447"/>
              <a:gd name="connsiteY4" fmla="*/ 10600267 h 10634133"/>
              <a:gd name="connsiteX5" fmla="*/ 0 w 7500447"/>
              <a:gd name="connsiteY5" fmla="*/ 10634133 h 10634133"/>
              <a:gd name="connsiteX6" fmla="*/ 33862 w 7500447"/>
              <a:gd name="connsiteY6" fmla="*/ 0 h 10634133"/>
              <a:gd name="connsiteX7" fmla="*/ 253966 w 7500447"/>
              <a:gd name="connsiteY7" fmla="*/ 50800 h 10634133"/>
              <a:gd name="connsiteX0" fmla="*/ 33862 w 7500447"/>
              <a:gd name="connsiteY0" fmla="*/ 0 h 10634133"/>
              <a:gd name="connsiteX1" fmla="*/ 2065586 w 7500447"/>
              <a:gd name="connsiteY1" fmla="*/ 84667 h 10634133"/>
              <a:gd name="connsiteX2" fmla="*/ 2658172 w 7500447"/>
              <a:gd name="connsiteY2" fmla="*/ 575733 h 10634133"/>
              <a:gd name="connsiteX3" fmla="*/ 7500447 w 7500447"/>
              <a:gd name="connsiteY3" fmla="*/ 558800 h 10634133"/>
              <a:gd name="connsiteX4" fmla="*/ 7466585 w 7500447"/>
              <a:gd name="connsiteY4" fmla="*/ 10600267 h 10634133"/>
              <a:gd name="connsiteX5" fmla="*/ 0 w 7500447"/>
              <a:gd name="connsiteY5" fmla="*/ 10634133 h 10634133"/>
              <a:gd name="connsiteX6" fmla="*/ 33862 w 7500447"/>
              <a:gd name="connsiteY6" fmla="*/ 0 h 10634133"/>
              <a:gd name="connsiteX0" fmla="*/ 33862 w 7500447"/>
              <a:gd name="connsiteY0" fmla="*/ 33867 h 10549466"/>
              <a:gd name="connsiteX1" fmla="*/ 2065586 w 7500447"/>
              <a:gd name="connsiteY1" fmla="*/ 0 h 10549466"/>
              <a:gd name="connsiteX2" fmla="*/ 2658172 w 7500447"/>
              <a:gd name="connsiteY2" fmla="*/ 491066 h 10549466"/>
              <a:gd name="connsiteX3" fmla="*/ 7500447 w 7500447"/>
              <a:gd name="connsiteY3" fmla="*/ 474133 h 10549466"/>
              <a:gd name="connsiteX4" fmla="*/ 7466585 w 7500447"/>
              <a:gd name="connsiteY4" fmla="*/ 10515600 h 10549466"/>
              <a:gd name="connsiteX5" fmla="*/ 0 w 7500447"/>
              <a:gd name="connsiteY5" fmla="*/ 10549466 h 10549466"/>
              <a:gd name="connsiteX6" fmla="*/ 33862 w 7500447"/>
              <a:gd name="connsiteY6" fmla="*/ 33867 h 10549466"/>
              <a:gd name="connsiteX0" fmla="*/ 33862 w 7500447"/>
              <a:gd name="connsiteY0" fmla="*/ 33867 h 10549466"/>
              <a:gd name="connsiteX1" fmla="*/ 2065586 w 7500447"/>
              <a:gd name="connsiteY1" fmla="*/ 0 h 10549466"/>
              <a:gd name="connsiteX2" fmla="*/ 2658172 w 7500447"/>
              <a:gd name="connsiteY2" fmla="*/ 491066 h 10549466"/>
              <a:gd name="connsiteX3" fmla="*/ 7500447 w 7500447"/>
              <a:gd name="connsiteY3" fmla="*/ 474133 h 10549466"/>
              <a:gd name="connsiteX4" fmla="*/ 7466585 w 7500447"/>
              <a:gd name="connsiteY4" fmla="*/ 10515600 h 10549466"/>
              <a:gd name="connsiteX5" fmla="*/ 0 w 7500447"/>
              <a:gd name="connsiteY5" fmla="*/ 10549466 h 10549466"/>
              <a:gd name="connsiteX6" fmla="*/ 33862 w 7500447"/>
              <a:gd name="connsiteY6" fmla="*/ 33867 h 10549466"/>
              <a:gd name="connsiteX0" fmla="*/ 33862 w 7500447"/>
              <a:gd name="connsiteY0" fmla="*/ 33867 h 10549466"/>
              <a:gd name="connsiteX1" fmla="*/ 2065586 w 7500447"/>
              <a:gd name="connsiteY1" fmla="*/ 0 h 10549466"/>
              <a:gd name="connsiteX2" fmla="*/ 2658172 w 7500447"/>
              <a:gd name="connsiteY2" fmla="*/ 491066 h 10549466"/>
              <a:gd name="connsiteX3" fmla="*/ 7500447 w 7500447"/>
              <a:gd name="connsiteY3" fmla="*/ 474133 h 10549466"/>
              <a:gd name="connsiteX4" fmla="*/ 7466585 w 7500447"/>
              <a:gd name="connsiteY4" fmla="*/ 10515600 h 10549466"/>
              <a:gd name="connsiteX5" fmla="*/ 0 w 7500447"/>
              <a:gd name="connsiteY5" fmla="*/ 10549466 h 10549466"/>
              <a:gd name="connsiteX6" fmla="*/ 33862 w 7500447"/>
              <a:gd name="connsiteY6" fmla="*/ 33867 h 10549466"/>
              <a:gd name="connsiteX0" fmla="*/ 50793 w 7517378"/>
              <a:gd name="connsiteY0" fmla="*/ 33867 h 10549466"/>
              <a:gd name="connsiteX1" fmla="*/ 2082517 w 7517378"/>
              <a:gd name="connsiteY1" fmla="*/ 0 h 10549466"/>
              <a:gd name="connsiteX2" fmla="*/ 2675103 w 7517378"/>
              <a:gd name="connsiteY2" fmla="*/ 491066 h 10549466"/>
              <a:gd name="connsiteX3" fmla="*/ 7517378 w 7517378"/>
              <a:gd name="connsiteY3" fmla="*/ 474133 h 10549466"/>
              <a:gd name="connsiteX4" fmla="*/ 7483516 w 7517378"/>
              <a:gd name="connsiteY4" fmla="*/ 10515600 h 10549466"/>
              <a:gd name="connsiteX5" fmla="*/ 0 w 7517378"/>
              <a:gd name="connsiteY5" fmla="*/ 10549466 h 10549466"/>
              <a:gd name="connsiteX6" fmla="*/ 50793 w 7517378"/>
              <a:gd name="connsiteY6" fmla="*/ 33867 h 10549466"/>
              <a:gd name="connsiteX0" fmla="*/ 50793 w 7517378"/>
              <a:gd name="connsiteY0" fmla="*/ 33867 h 10684933"/>
              <a:gd name="connsiteX1" fmla="*/ 2082517 w 7517378"/>
              <a:gd name="connsiteY1" fmla="*/ 0 h 10684933"/>
              <a:gd name="connsiteX2" fmla="*/ 2675103 w 7517378"/>
              <a:gd name="connsiteY2" fmla="*/ 491066 h 10684933"/>
              <a:gd name="connsiteX3" fmla="*/ 7517378 w 7517378"/>
              <a:gd name="connsiteY3" fmla="*/ 474133 h 10684933"/>
              <a:gd name="connsiteX4" fmla="*/ 7483516 w 7517378"/>
              <a:gd name="connsiteY4" fmla="*/ 10684933 h 10684933"/>
              <a:gd name="connsiteX5" fmla="*/ 0 w 7517378"/>
              <a:gd name="connsiteY5" fmla="*/ 10549466 h 10684933"/>
              <a:gd name="connsiteX6" fmla="*/ 50793 w 7517378"/>
              <a:gd name="connsiteY6" fmla="*/ 33867 h 10684933"/>
              <a:gd name="connsiteX0" fmla="*/ 50793 w 7517378"/>
              <a:gd name="connsiteY0" fmla="*/ 33867 h 10549467"/>
              <a:gd name="connsiteX1" fmla="*/ 2082517 w 7517378"/>
              <a:gd name="connsiteY1" fmla="*/ 0 h 10549467"/>
              <a:gd name="connsiteX2" fmla="*/ 2675103 w 7517378"/>
              <a:gd name="connsiteY2" fmla="*/ 491066 h 10549467"/>
              <a:gd name="connsiteX3" fmla="*/ 7517378 w 7517378"/>
              <a:gd name="connsiteY3" fmla="*/ 474133 h 10549467"/>
              <a:gd name="connsiteX4" fmla="*/ 7483516 w 7517378"/>
              <a:gd name="connsiteY4" fmla="*/ 10549467 h 10549467"/>
              <a:gd name="connsiteX5" fmla="*/ 0 w 7517378"/>
              <a:gd name="connsiteY5" fmla="*/ 10549466 h 10549467"/>
              <a:gd name="connsiteX6" fmla="*/ 50793 w 7517378"/>
              <a:gd name="connsiteY6" fmla="*/ 33867 h 10549467"/>
              <a:gd name="connsiteX0" fmla="*/ 50793 w 7484266"/>
              <a:gd name="connsiteY0" fmla="*/ 33867 h 10549467"/>
              <a:gd name="connsiteX1" fmla="*/ 2082517 w 7484266"/>
              <a:gd name="connsiteY1" fmla="*/ 0 h 10549467"/>
              <a:gd name="connsiteX2" fmla="*/ 2675103 w 7484266"/>
              <a:gd name="connsiteY2" fmla="*/ 491066 h 10549467"/>
              <a:gd name="connsiteX3" fmla="*/ 7466585 w 7484266"/>
              <a:gd name="connsiteY3" fmla="*/ 474133 h 10549467"/>
              <a:gd name="connsiteX4" fmla="*/ 7483516 w 7484266"/>
              <a:gd name="connsiteY4" fmla="*/ 10549467 h 10549467"/>
              <a:gd name="connsiteX5" fmla="*/ 0 w 7484266"/>
              <a:gd name="connsiteY5" fmla="*/ 10549466 h 10549467"/>
              <a:gd name="connsiteX6" fmla="*/ 50793 w 7484266"/>
              <a:gd name="connsiteY6" fmla="*/ 33867 h 10549467"/>
              <a:gd name="connsiteX0" fmla="*/ 50793 w 7466585"/>
              <a:gd name="connsiteY0" fmla="*/ 33867 h 10549467"/>
              <a:gd name="connsiteX1" fmla="*/ 2082517 w 7466585"/>
              <a:gd name="connsiteY1" fmla="*/ 0 h 10549467"/>
              <a:gd name="connsiteX2" fmla="*/ 2675103 w 7466585"/>
              <a:gd name="connsiteY2" fmla="*/ 491066 h 10549467"/>
              <a:gd name="connsiteX3" fmla="*/ 7466585 w 7466585"/>
              <a:gd name="connsiteY3" fmla="*/ 474133 h 10549467"/>
              <a:gd name="connsiteX4" fmla="*/ 7449654 w 7466585"/>
              <a:gd name="connsiteY4" fmla="*/ 10549467 h 10549467"/>
              <a:gd name="connsiteX5" fmla="*/ 0 w 7466585"/>
              <a:gd name="connsiteY5" fmla="*/ 10549466 h 10549467"/>
              <a:gd name="connsiteX6" fmla="*/ 50793 w 7466585"/>
              <a:gd name="connsiteY6" fmla="*/ 33867 h 10549467"/>
              <a:gd name="connsiteX0" fmla="*/ 524 w 7416316"/>
              <a:gd name="connsiteY0" fmla="*/ 33867 h 10549467"/>
              <a:gd name="connsiteX1" fmla="*/ 2032248 w 7416316"/>
              <a:gd name="connsiteY1" fmla="*/ 0 h 10549467"/>
              <a:gd name="connsiteX2" fmla="*/ 2624834 w 7416316"/>
              <a:gd name="connsiteY2" fmla="*/ 491066 h 10549467"/>
              <a:gd name="connsiteX3" fmla="*/ 7416316 w 7416316"/>
              <a:gd name="connsiteY3" fmla="*/ 474133 h 10549467"/>
              <a:gd name="connsiteX4" fmla="*/ 7399385 w 7416316"/>
              <a:gd name="connsiteY4" fmla="*/ 10549467 h 10549467"/>
              <a:gd name="connsiteX5" fmla="*/ 152904 w 7416316"/>
              <a:gd name="connsiteY5" fmla="*/ 10549466 h 10549467"/>
              <a:gd name="connsiteX6" fmla="*/ 524 w 7416316"/>
              <a:gd name="connsiteY6" fmla="*/ 33867 h 10549467"/>
              <a:gd name="connsiteX0" fmla="*/ 84655 w 7263412"/>
              <a:gd name="connsiteY0" fmla="*/ 16933 h 10549467"/>
              <a:gd name="connsiteX1" fmla="*/ 1879344 w 7263412"/>
              <a:gd name="connsiteY1" fmla="*/ 0 h 10549467"/>
              <a:gd name="connsiteX2" fmla="*/ 2471930 w 7263412"/>
              <a:gd name="connsiteY2" fmla="*/ 491066 h 10549467"/>
              <a:gd name="connsiteX3" fmla="*/ 7263412 w 7263412"/>
              <a:gd name="connsiteY3" fmla="*/ 474133 h 10549467"/>
              <a:gd name="connsiteX4" fmla="*/ 7246481 w 7263412"/>
              <a:gd name="connsiteY4" fmla="*/ 10549467 h 10549467"/>
              <a:gd name="connsiteX5" fmla="*/ 0 w 7263412"/>
              <a:gd name="connsiteY5" fmla="*/ 10549466 h 10549467"/>
              <a:gd name="connsiteX6" fmla="*/ 84655 w 7263412"/>
              <a:gd name="connsiteY6" fmla="*/ 16933 h 10549467"/>
              <a:gd name="connsiteX0" fmla="*/ 16930 w 7195687"/>
              <a:gd name="connsiteY0" fmla="*/ 16933 h 10549467"/>
              <a:gd name="connsiteX1" fmla="*/ 1811619 w 7195687"/>
              <a:gd name="connsiteY1" fmla="*/ 0 h 10549467"/>
              <a:gd name="connsiteX2" fmla="*/ 2404205 w 7195687"/>
              <a:gd name="connsiteY2" fmla="*/ 491066 h 10549467"/>
              <a:gd name="connsiteX3" fmla="*/ 7195687 w 7195687"/>
              <a:gd name="connsiteY3" fmla="*/ 474133 h 10549467"/>
              <a:gd name="connsiteX4" fmla="*/ 7178756 w 7195687"/>
              <a:gd name="connsiteY4" fmla="*/ 10549467 h 10549467"/>
              <a:gd name="connsiteX5" fmla="*/ 0 w 7195687"/>
              <a:gd name="connsiteY5" fmla="*/ 10549466 h 10549467"/>
              <a:gd name="connsiteX6" fmla="*/ 16930 w 7195687"/>
              <a:gd name="connsiteY6" fmla="*/ 16933 h 10549467"/>
              <a:gd name="connsiteX0" fmla="*/ 16930 w 7195687"/>
              <a:gd name="connsiteY0" fmla="*/ 10381 h 10559848"/>
              <a:gd name="connsiteX1" fmla="*/ 1811619 w 7195687"/>
              <a:gd name="connsiteY1" fmla="*/ 10381 h 10559848"/>
              <a:gd name="connsiteX2" fmla="*/ 2404205 w 7195687"/>
              <a:gd name="connsiteY2" fmla="*/ 501447 h 10559848"/>
              <a:gd name="connsiteX3" fmla="*/ 7195687 w 7195687"/>
              <a:gd name="connsiteY3" fmla="*/ 484514 h 10559848"/>
              <a:gd name="connsiteX4" fmla="*/ 7178756 w 7195687"/>
              <a:gd name="connsiteY4" fmla="*/ 10559848 h 10559848"/>
              <a:gd name="connsiteX5" fmla="*/ 0 w 7195687"/>
              <a:gd name="connsiteY5" fmla="*/ 10559847 h 10559848"/>
              <a:gd name="connsiteX6" fmla="*/ 16930 w 7195687"/>
              <a:gd name="connsiteY6" fmla="*/ 10381 h 10559848"/>
              <a:gd name="connsiteX0" fmla="*/ 1501 w 7231052"/>
              <a:gd name="connsiteY0" fmla="*/ 6509 h 10589843"/>
              <a:gd name="connsiteX1" fmla="*/ 1846984 w 7231052"/>
              <a:gd name="connsiteY1" fmla="*/ 40376 h 10589843"/>
              <a:gd name="connsiteX2" fmla="*/ 2439570 w 7231052"/>
              <a:gd name="connsiteY2" fmla="*/ 531442 h 10589843"/>
              <a:gd name="connsiteX3" fmla="*/ 7231052 w 7231052"/>
              <a:gd name="connsiteY3" fmla="*/ 514509 h 10589843"/>
              <a:gd name="connsiteX4" fmla="*/ 7214121 w 7231052"/>
              <a:gd name="connsiteY4" fmla="*/ 10589843 h 10589843"/>
              <a:gd name="connsiteX5" fmla="*/ 35365 w 7231052"/>
              <a:gd name="connsiteY5" fmla="*/ 10589842 h 10589843"/>
              <a:gd name="connsiteX6" fmla="*/ 1501 w 7231052"/>
              <a:gd name="connsiteY6" fmla="*/ 6509 h 10589843"/>
              <a:gd name="connsiteX0" fmla="*/ 16929 w 7195687"/>
              <a:gd name="connsiteY0" fmla="*/ 6509 h 10589843"/>
              <a:gd name="connsiteX1" fmla="*/ 1811619 w 7195687"/>
              <a:gd name="connsiteY1" fmla="*/ 40376 h 10589843"/>
              <a:gd name="connsiteX2" fmla="*/ 2404205 w 7195687"/>
              <a:gd name="connsiteY2" fmla="*/ 531442 h 10589843"/>
              <a:gd name="connsiteX3" fmla="*/ 7195687 w 7195687"/>
              <a:gd name="connsiteY3" fmla="*/ 514509 h 10589843"/>
              <a:gd name="connsiteX4" fmla="*/ 7178756 w 7195687"/>
              <a:gd name="connsiteY4" fmla="*/ 10589843 h 10589843"/>
              <a:gd name="connsiteX5" fmla="*/ 0 w 7195687"/>
              <a:gd name="connsiteY5" fmla="*/ 10589842 h 10589843"/>
              <a:gd name="connsiteX6" fmla="*/ 16929 w 7195687"/>
              <a:gd name="connsiteY6" fmla="*/ 6509 h 10589843"/>
              <a:gd name="connsiteX0" fmla="*/ 1501 w 7231052"/>
              <a:gd name="connsiteY0" fmla="*/ 6509 h 10589843"/>
              <a:gd name="connsiteX1" fmla="*/ 1846984 w 7231052"/>
              <a:gd name="connsiteY1" fmla="*/ 40376 h 10589843"/>
              <a:gd name="connsiteX2" fmla="*/ 2439570 w 7231052"/>
              <a:gd name="connsiteY2" fmla="*/ 531442 h 10589843"/>
              <a:gd name="connsiteX3" fmla="*/ 7231052 w 7231052"/>
              <a:gd name="connsiteY3" fmla="*/ 514509 h 10589843"/>
              <a:gd name="connsiteX4" fmla="*/ 7214121 w 7231052"/>
              <a:gd name="connsiteY4" fmla="*/ 10589843 h 10589843"/>
              <a:gd name="connsiteX5" fmla="*/ 35365 w 7231052"/>
              <a:gd name="connsiteY5" fmla="*/ 10589842 h 10589843"/>
              <a:gd name="connsiteX6" fmla="*/ 1501 w 7231052"/>
              <a:gd name="connsiteY6" fmla="*/ 6509 h 10589843"/>
              <a:gd name="connsiteX0" fmla="*/ 1501 w 7231052"/>
              <a:gd name="connsiteY0" fmla="*/ 16933 h 10549467"/>
              <a:gd name="connsiteX1" fmla="*/ 1846984 w 7231052"/>
              <a:gd name="connsiteY1" fmla="*/ 0 h 10549467"/>
              <a:gd name="connsiteX2" fmla="*/ 2439570 w 7231052"/>
              <a:gd name="connsiteY2" fmla="*/ 491066 h 10549467"/>
              <a:gd name="connsiteX3" fmla="*/ 7231052 w 7231052"/>
              <a:gd name="connsiteY3" fmla="*/ 474133 h 10549467"/>
              <a:gd name="connsiteX4" fmla="*/ 7214121 w 7231052"/>
              <a:gd name="connsiteY4" fmla="*/ 10549467 h 10549467"/>
              <a:gd name="connsiteX5" fmla="*/ 35365 w 7231052"/>
              <a:gd name="connsiteY5" fmla="*/ 10549466 h 10549467"/>
              <a:gd name="connsiteX6" fmla="*/ 1501 w 7231052"/>
              <a:gd name="connsiteY6" fmla="*/ 16933 h 10549467"/>
              <a:gd name="connsiteX0" fmla="*/ 14518 w 7244069"/>
              <a:gd name="connsiteY0" fmla="*/ 16933 h 10549467"/>
              <a:gd name="connsiteX1" fmla="*/ 1860001 w 7244069"/>
              <a:gd name="connsiteY1" fmla="*/ 0 h 10549467"/>
              <a:gd name="connsiteX2" fmla="*/ 2452587 w 7244069"/>
              <a:gd name="connsiteY2" fmla="*/ 491066 h 10549467"/>
              <a:gd name="connsiteX3" fmla="*/ 7244069 w 7244069"/>
              <a:gd name="connsiteY3" fmla="*/ 474133 h 10549467"/>
              <a:gd name="connsiteX4" fmla="*/ 7227138 w 7244069"/>
              <a:gd name="connsiteY4" fmla="*/ 10549467 h 10549467"/>
              <a:gd name="connsiteX5" fmla="*/ 0 w 7244069"/>
              <a:gd name="connsiteY5" fmla="*/ 10537035 h 10549467"/>
              <a:gd name="connsiteX6" fmla="*/ 14518 w 7244069"/>
              <a:gd name="connsiteY6" fmla="*/ 16933 h 105494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244069" h="10549467">
                <a:moveTo>
                  <a:pt x="14518" y="16933"/>
                </a:moveTo>
                <a:cubicBezTo>
                  <a:pt x="-2413" y="-11289"/>
                  <a:pt x="1182760" y="11289"/>
                  <a:pt x="1860001" y="0"/>
                </a:cubicBezTo>
                <a:lnTo>
                  <a:pt x="2452587" y="491066"/>
                </a:lnTo>
                <a:lnTo>
                  <a:pt x="7244069" y="474133"/>
                </a:lnTo>
                <a:cubicBezTo>
                  <a:pt x="7238425" y="3804355"/>
                  <a:pt x="7232782" y="7219245"/>
                  <a:pt x="7227138" y="10549467"/>
                </a:cubicBezTo>
                <a:lnTo>
                  <a:pt x="0" y="10537035"/>
                </a:lnTo>
                <a:cubicBezTo>
                  <a:pt x="11287" y="7031835"/>
                  <a:pt x="3231" y="101600"/>
                  <a:pt x="14518" y="16933"/>
                </a:cubicBezTo>
                <a:close/>
              </a:path>
            </a:pathLst>
          </a:custGeom>
          <a:noFill/>
          <a:ln w="28575" cmpd="sng">
            <a:solidFill>
              <a:schemeClr val="bg1"/>
            </a:solidFill>
          </a:ln>
        </p:spPr>
        <p:style>
          <a:lnRef idx="2">
            <a:schemeClr val="accent1"/>
          </a:lnRef>
          <a:fillRef idx="1">
            <a:schemeClr val="lt1"/>
          </a:fillRef>
          <a:effectRef idx="0">
            <a:schemeClr val="accent1"/>
          </a:effectRef>
          <a:fontRef idx="minor">
            <a:schemeClr val="dk1"/>
          </a:fontRef>
        </p:style>
        <p:txBody>
          <a:bodyPr rtlCol="0" anchor="ctr"/>
          <a:lstStyle/>
          <a:p>
            <a:pPr algn="ctr"/>
            <a:endParaRPr kumimoji="1" lang="ja-JP" altLang="en-US" dirty="0"/>
          </a:p>
        </p:txBody>
      </p:sp>
      <p:sp>
        <p:nvSpPr>
          <p:cNvPr id="103" name="タイトル 4"/>
          <p:cNvSpPr txBox="1">
            <a:spLocks/>
          </p:cNvSpPr>
          <p:nvPr/>
        </p:nvSpPr>
        <p:spPr>
          <a:xfrm>
            <a:off x="610670" y="875679"/>
            <a:ext cx="7003733" cy="1090924"/>
          </a:xfrm>
          <a:prstGeom prst="rect">
            <a:avLst/>
          </a:prstGeom>
        </p:spPr>
        <p:txBody>
          <a:bodyPr vert="horz" lIns="0" tIns="0" rIns="0" bIns="0" rtlCol="0" anchor="ctr">
            <a:normAutofit fontScale="97500"/>
            <a:scene3d>
              <a:camera prst="orthographicFront">
                <a:rot lat="0" lon="0" rev="0"/>
              </a:camera>
              <a:lightRig rig="glow" dir="t">
                <a:rot lat="0" lon="0" rev="3600000"/>
              </a:lightRig>
            </a:scene3d>
            <a:sp3d prstMaterial="softEdge">
              <a:bevelT w="29210" h="16510"/>
              <a:contourClr>
                <a:schemeClr val="accent4">
                  <a:alpha val="95000"/>
                </a:schemeClr>
              </a:contourClr>
            </a:sp3d>
          </a:bodyPr>
          <a:lstStyle>
            <a:lvl1pPr algn="ctr" defTabSz="564825" rtl="0" eaLnBrk="1" latinLnBrk="0" hangingPunct="1">
              <a:spcBef>
                <a:spcPct val="0"/>
              </a:spcBef>
              <a:buNone/>
              <a:defRPr kumimoji="1" sz="4400" b="0" i="0" kern="1200" cap="none" spc="0">
                <a:ln w="3175">
                  <a:noFill/>
                  <a:prstDash val="solid"/>
                </a:ln>
                <a:solidFill>
                  <a:srgbClr val="000000"/>
                </a:solidFill>
                <a:effectLst>
                  <a:outerShdw blurRad="50800" dist="38100" dir="2700000" algn="tl" rotWithShape="0">
                    <a:schemeClr val="bg1">
                      <a:alpha val="43000"/>
                    </a:schemeClr>
                  </a:outerShdw>
                </a:effectLst>
                <a:latin typeface="HGP創英角ｺﾞｼｯｸUB"/>
                <a:ea typeface="HGP創英角ｺﾞｼｯｸUB"/>
                <a:cs typeface="HGP創英角ｺﾞｼｯｸUB"/>
              </a:defRPr>
            </a:lvl1pPr>
          </a:lstStyle>
          <a:p>
            <a:pPr algn="l">
              <a:lnSpc>
                <a:spcPct val="130000"/>
              </a:lnSpc>
            </a:pPr>
            <a:r>
              <a:rPr lang="ja-JP" altLang="en-US" sz="2600" dirty="0" smtClean="0"/>
              <a:t>製品ラインナップ</a:t>
            </a:r>
            <a:r>
              <a:rPr lang="en-US" altLang="ja-JP" sz="2600" dirty="0" smtClean="0"/>
              <a:t/>
            </a:r>
            <a:br>
              <a:rPr lang="en-US" altLang="ja-JP" sz="2600" dirty="0" smtClean="0"/>
            </a:br>
            <a:r>
              <a:rPr lang="en-US" altLang="ja-JP" sz="1400" b="1" dirty="0" smtClean="0"/>
              <a:t>○○</a:t>
            </a:r>
            <a:r>
              <a:rPr lang="ja-JP" altLang="en-US" sz="1400" b="1" dirty="0" smtClean="0"/>
              <a:t>用精密部品取り扱い０００点。</a:t>
            </a:r>
            <a:br>
              <a:rPr lang="ja-JP" altLang="en-US" sz="1400" b="1" dirty="0" smtClean="0"/>
            </a:br>
            <a:endParaRPr lang="ja-JP" altLang="en-US" sz="1400" b="1" dirty="0"/>
          </a:p>
        </p:txBody>
      </p:sp>
      <p:cxnSp>
        <p:nvCxnSpPr>
          <p:cNvPr id="107" name="直線コネクタ 106"/>
          <p:cNvCxnSpPr/>
          <p:nvPr/>
        </p:nvCxnSpPr>
        <p:spPr>
          <a:xfrm>
            <a:off x="286326" y="9116264"/>
            <a:ext cx="7231052" cy="0"/>
          </a:xfrm>
          <a:prstGeom prst="line">
            <a:avLst/>
          </a:prstGeom>
          <a:ln w="28575" cmpd="sng">
            <a:solidFill>
              <a:schemeClr val="bg1"/>
            </a:solidFill>
          </a:ln>
        </p:spPr>
        <p:style>
          <a:lnRef idx="2">
            <a:schemeClr val="accent1"/>
          </a:lnRef>
          <a:fillRef idx="1">
            <a:schemeClr val="lt1"/>
          </a:fillRef>
          <a:effectRef idx="0">
            <a:schemeClr val="accent1"/>
          </a:effectRef>
          <a:fontRef idx="minor">
            <a:schemeClr val="dk1"/>
          </a:fontRef>
        </p:style>
      </p:cxnSp>
      <p:cxnSp>
        <p:nvCxnSpPr>
          <p:cNvPr id="109" name="直線コネクタ 108"/>
          <p:cNvCxnSpPr/>
          <p:nvPr/>
        </p:nvCxnSpPr>
        <p:spPr>
          <a:xfrm flipV="1">
            <a:off x="6213685" y="774055"/>
            <a:ext cx="0" cy="1103039"/>
          </a:xfrm>
          <a:prstGeom prst="line">
            <a:avLst/>
          </a:prstGeom>
          <a:ln>
            <a:solidFill>
              <a:srgbClr val="FFFFFF"/>
            </a:solidFill>
          </a:ln>
          <a:effectLst/>
        </p:spPr>
        <p:style>
          <a:lnRef idx="2">
            <a:schemeClr val="accent1"/>
          </a:lnRef>
          <a:fillRef idx="0">
            <a:schemeClr val="accent1"/>
          </a:fillRef>
          <a:effectRef idx="1">
            <a:schemeClr val="accent1"/>
          </a:effectRef>
          <a:fontRef idx="minor">
            <a:schemeClr val="tx1"/>
          </a:fontRef>
        </p:style>
      </p:cxnSp>
      <p:sp>
        <p:nvSpPr>
          <p:cNvPr id="110" name="タイトル 4"/>
          <p:cNvSpPr txBox="1">
            <a:spLocks/>
          </p:cNvSpPr>
          <p:nvPr/>
        </p:nvSpPr>
        <p:spPr>
          <a:xfrm>
            <a:off x="6299497" y="742634"/>
            <a:ext cx="1150157" cy="1090924"/>
          </a:xfrm>
          <a:prstGeom prst="rect">
            <a:avLst/>
          </a:prstGeom>
        </p:spPr>
        <p:txBody>
          <a:bodyPr vert="horz" lIns="0" tIns="0" rIns="0" bIns="0" rtlCol="0" anchor="ctr">
            <a:noAutofit/>
            <a:scene3d>
              <a:camera prst="orthographicFront">
                <a:rot lat="0" lon="0" rev="0"/>
              </a:camera>
              <a:lightRig rig="glow" dir="t">
                <a:rot lat="0" lon="0" rev="3600000"/>
              </a:lightRig>
            </a:scene3d>
            <a:sp3d prstMaterial="softEdge">
              <a:bevelT w="29210" h="16510"/>
              <a:contourClr>
                <a:schemeClr val="accent4">
                  <a:alpha val="95000"/>
                </a:schemeClr>
              </a:contourClr>
            </a:sp3d>
          </a:bodyPr>
          <a:lstStyle>
            <a:lvl1pPr algn="ctr" defTabSz="564825" rtl="0" eaLnBrk="1" latinLnBrk="0" hangingPunct="1">
              <a:spcBef>
                <a:spcPct val="0"/>
              </a:spcBef>
              <a:buNone/>
              <a:defRPr kumimoji="1" sz="4400" b="0" i="0" kern="1200" cap="none" spc="0">
                <a:ln w="3175">
                  <a:noFill/>
                  <a:prstDash val="solid"/>
                </a:ln>
                <a:solidFill>
                  <a:srgbClr val="000000"/>
                </a:solidFill>
                <a:effectLst>
                  <a:outerShdw blurRad="50800" dist="38100" dir="2700000" algn="tl" rotWithShape="0">
                    <a:schemeClr val="bg1">
                      <a:alpha val="43000"/>
                    </a:schemeClr>
                  </a:outerShdw>
                </a:effectLst>
                <a:latin typeface="HGP創英角ｺﾞｼｯｸUB"/>
                <a:ea typeface="HGP創英角ｺﾞｼｯｸUB"/>
                <a:cs typeface="HGP創英角ｺﾞｼｯｸUB"/>
              </a:defRPr>
            </a:lvl1pPr>
          </a:lstStyle>
          <a:p>
            <a:r>
              <a:rPr lang="en-US" altLang="ja-JP" sz="7000" b="1" spc="-300" dirty="0" smtClean="0">
                <a:solidFill>
                  <a:srgbClr val="FFFFFF"/>
                </a:solidFill>
                <a:effectLst/>
              </a:rPr>
              <a:t>01</a:t>
            </a:r>
            <a:endParaRPr lang="ja-JP" altLang="en-US" sz="7000" b="1" spc="-300" dirty="0">
              <a:solidFill>
                <a:srgbClr val="FFFFFF"/>
              </a:solidFill>
              <a:effectLst/>
            </a:endParaRPr>
          </a:p>
        </p:txBody>
      </p:sp>
      <p:sp>
        <p:nvSpPr>
          <p:cNvPr id="111" name="テキスト プレースホルダー 2"/>
          <p:cNvSpPr>
            <a:spLocks noGrp="1"/>
          </p:cNvSpPr>
          <p:nvPr>
            <p:ph type="body" sz="quarter" idx="14"/>
          </p:nvPr>
        </p:nvSpPr>
        <p:spPr>
          <a:xfrm>
            <a:off x="2109377" y="14514"/>
            <a:ext cx="5357208" cy="684587"/>
          </a:xfrm>
        </p:spPr>
        <p:txBody>
          <a:bodyPr lIns="0" tIns="0" rIns="0" bIns="0" anchor="b"/>
          <a:lstStyle/>
          <a:p>
            <a:pPr marL="0" indent="0" algn="r">
              <a:buNone/>
            </a:pPr>
            <a:r>
              <a:rPr lang="en-US" altLang="ja-JP" sz="4000" b="1" dirty="0" smtClean="0">
                <a:solidFill>
                  <a:srgbClr val="FFFFFF"/>
                </a:solidFill>
              </a:rPr>
              <a:t>ABCD-</a:t>
            </a:r>
            <a:r>
              <a:rPr lang="en-US" altLang="ja-JP" sz="4000" b="1" dirty="0">
                <a:solidFill>
                  <a:srgbClr val="FFFFFF"/>
                </a:solidFill>
              </a:rPr>
              <a:t>series</a:t>
            </a:r>
            <a:endParaRPr lang="en-US" altLang="ja-JP" sz="4000" b="1" dirty="0" smtClean="0">
              <a:solidFill>
                <a:srgbClr val="FFFFFF"/>
              </a:solidFill>
            </a:endParaRPr>
          </a:p>
        </p:txBody>
      </p:sp>
      <p:cxnSp>
        <p:nvCxnSpPr>
          <p:cNvPr id="113" name="直線コネクタ 112"/>
          <p:cNvCxnSpPr/>
          <p:nvPr/>
        </p:nvCxnSpPr>
        <p:spPr>
          <a:xfrm>
            <a:off x="286326" y="9014921"/>
            <a:ext cx="7231052" cy="0"/>
          </a:xfrm>
          <a:prstGeom prst="line">
            <a:avLst/>
          </a:prstGeom>
          <a:ln w="28575" cmpd="sng">
            <a:solidFill>
              <a:schemeClr val="bg1"/>
            </a:solidFill>
          </a:ln>
        </p:spPr>
        <p:style>
          <a:lnRef idx="2">
            <a:schemeClr val="accent1"/>
          </a:lnRef>
          <a:fillRef idx="1">
            <a:schemeClr val="lt1"/>
          </a:fillRef>
          <a:effectRef idx="0">
            <a:schemeClr val="accent1"/>
          </a:effectRef>
          <a:fontRef idx="minor">
            <a:schemeClr val="dk1"/>
          </a:fontRef>
        </p:style>
      </p:cxnSp>
      <p:cxnSp>
        <p:nvCxnSpPr>
          <p:cNvPr id="114" name="直線コネクタ 113"/>
          <p:cNvCxnSpPr/>
          <p:nvPr/>
        </p:nvCxnSpPr>
        <p:spPr>
          <a:xfrm>
            <a:off x="286326" y="1978698"/>
            <a:ext cx="7231052" cy="0"/>
          </a:xfrm>
          <a:prstGeom prst="line">
            <a:avLst/>
          </a:prstGeom>
          <a:ln w="28575" cmpd="sng">
            <a:solidFill>
              <a:schemeClr val="bg1"/>
            </a:solidFill>
          </a:ln>
        </p:spPr>
        <p:style>
          <a:lnRef idx="2">
            <a:schemeClr val="accent1"/>
          </a:lnRef>
          <a:fillRef idx="1">
            <a:schemeClr val="lt1"/>
          </a:fillRef>
          <a:effectRef idx="0">
            <a:schemeClr val="accent1"/>
          </a:effectRef>
          <a:fontRef idx="minor">
            <a:schemeClr val="dk1"/>
          </a:fontRef>
        </p:style>
      </p:cxnSp>
      <p:cxnSp>
        <p:nvCxnSpPr>
          <p:cNvPr id="117" name="直線コネクタ 116"/>
          <p:cNvCxnSpPr/>
          <p:nvPr/>
        </p:nvCxnSpPr>
        <p:spPr>
          <a:xfrm flipV="1">
            <a:off x="6116921" y="774055"/>
            <a:ext cx="0" cy="1103039"/>
          </a:xfrm>
          <a:prstGeom prst="line">
            <a:avLst/>
          </a:prstGeom>
          <a:ln>
            <a:solidFill>
              <a:srgbClr val="FFFFFF"/>
            </a:solidFill>
          </a:ln>
          <a:effectLst/>
        </p:spPr>
        <p:style>
          <a:lnRef idx="2">
            <a:schemeClr val="accent1"/>
          </a:lnRef>
          <a:fillRef idx="0">
            <a:schemeClr val="accent1"/>
          </a:fillRef>
          <a:effectRef idx="1">
            <a:schemeClr val="accent1"/>
          </a:effectRef>
          <a:fontRef idx="minor">
            <a:schemeClr val="tx1"/>
          </a:fontRef>
        </p:style>
      </p:cxnSp>
      <p:cxnSp>
        <p:nvCxnSpPr>
          <p:cNvPr id="118" name="直線コネクタ 117"/>
          <p:cNvCxnSpPr/>
          <p:nvPr/>
        </p:nvCxnSpPr>
        <p:spPr>
          <a:xfrm>
            <a:off x="286326" y="5441757"/>
            <a:ext cx="7231052" cy="0"/>
          </a:xfrm>
          <a:prstGeom prst="line">
            <a:avLst/>
          </a:prstGeom>
          <a:ln w="28575" cmpd="sng">
            <a:solidFill>
              <a:schemeClr val="bg1"/>
            </a:solidFill>
          </a:ln>
        </p:spPr>
        <p:style>
          <a:lnRef idx="2">
            <a:schemeClr val="accent1"/>
          </a:lnRef>
          <a:fillRef idx="1">
            <a:schemeClr val="lt1"/>
          </a:fillRef>
          <a:effectRef idx="0">
            <a:schemeClr val="accent1"/>
          </a:effectRef>
          <a:fontRef idx="minor">
            <a:schemeClr val="dk1"/>
          </a:fontRef>
        </p:style>
      </p:cxnSp>
      <p:sp>
        <p:nvSpPr>
          <p:cNvPr id="53" name="図プレースホルダ 52"/>
          <p:cNvSpPr>
            <a:spLocks noGrp="1"/>
          </p:cNvSpPr>
          <p:nvPr>
            <p:ph type="pic" sz="quarter" idx="13"/>
          </p:nvPr>
        </p:nvSpPr>
        <p:spPr>
          <a:xfrm>
            <a:off x="2333173" y="5831904"/>
            <a:ext cx="1420666" cy="1292917"/>
          </a:xfrm>
        </p:spPr>
      </p:sp>
      <p:sp>
        <p:nvSpPr>
          <p:cNvPr id="54" name="図プレースホルダ 53"/>
          <p:cNvSpPr>
            <a:spLocks noGrp="1"/>
          </p:cNvSpPr>
          <p:nvPr>
            <p:ph type="pic" sz="quarter" idx="13"/>
          </p:nvPr>
        </p:nvSpPr>
        <p:spPr>
          <a:xfrm>
            <a:off x="4028348" y="5831904"/>
            <a:ext cx="1420666" cy="1292917"/>
          </a:xfrm>
        </p:spPr>
      </p:sp>
      <p:sp>
        <p:nvSpPr>
          <p:cNvPr id="59" name="図プレースホルダ 58"/>
          <p:cNvSpPr>
            <a:spLocks noGrp="1"/>
          </p:cNvSpPr>
          <p:nvPr>
            <p:ph type="pic" sz="quarter" idx="13"/>
          </p:nvPr>
        </p:nvSpPr>
        <p:spPr>
          <a:xfrm>
            <a:off x="5778181" y="2332992"/>
            <a:ext cx="1420666" cy="1292917"/>
          </a:xfrm>
        </p:spPr>
      </p:sp>
      <p:sp>
        <p:nvSpPr>
          <p:cNvPr id="60" name="図プレースホルダ 59"/>
          <p:cNvSpPr>
            <a:spLocks noGrp="1"/>
          </p:cNvSpPr>
          <p:nvPr>
            <p:ph type="pic" sz="quarter" idx="47"/>
          </p:nvPr>
        </p:nvSpPr>
        <p:spPr>
          <a:xfrm>
            <a:off x="610671" y="2332992"/>
            <a:ext cx="1420666" cy="1292917"/>
          </a:xfrm>
        </p:spPr>
      </p:sp>
      <p:sp>
        <p:nvSpPr>
          <p:cNvPr id="61" name="図プレースホルダ 60"/>
          <p:cNvSpPr>
            <a:spLocks noGrp="1"/>
          </p:cNvSpPr>
          <p:nvPr>
            <p:ph type="pic" sz="quarter" idx="13"/>
          </p:nvPr>
        </p:nvSpPr>
        <p:spPr>
          <a:xfrm>
            <a:off x="2333173" y="2343538"/>
            <a:ext cx="1420666" cy="1292917"/>
          </a:xfrm>
        </p:spPr>
      </p:sp>
      <p:sp>
        <p:nvSpPr>
          <p:cNvPr id="64" name="図プレースホルダ 63"/>
          <p:cNvSpPr>
            <a:spLocks noGrp="1"/>
          </p:cNvSpPr>
          <p:nvPr>
            <p:ph type="pic" sz="quarter" idx="47"/>
          </p:nvPr>
        </p:nvSpPr>
        <p:spPr>
          <a:xfrm>
            <a:off x="5778181" y="5831904"/>
            <a:ext cx="1420666" cy="1292917"/>
          </a:xfrm>
        </p:spPr>
      </p:sp>
      <p:sp>
        <p:nvSpPr>
          <p:cNvPr id="67" name="図プレースホルダ 66"/>
          <p:cNvSpPr>
            <a:spLocks noGrp="1"/>
          </p:cNvSpPr>
          <p:nvPr>
            <p:ph type="pic" sz="quarter" idx="47"/>
          </p:nvPr>
        </p:nvSpPr>
        <p:spPr>
          <a:xfrm>
            <a:off x="4028348" y="2332992"/>
            <a:ext cx="1420666" cy="1292917"/>
          </a:xfrm>
        </p:spPr>
      </p:sp>
      <p:sp>
        <p:nvSpPr>
          <p:cNvPr id="68" name="図プレースホルダ 67"/>
          <p:cNvSpPr>
            <a:spLocks noGrp="1"/>
          </p:cNvSpPr>
          <p:nvPr>
            <p:ph type="pic" sz="quarter" idx="13"/>
          </p:nvPr>
        </p:nvSpPr>
        <p:spPr>
          <a:xfrm>
            <a:off x="610671" y="5831904"/>
            <a:ext cx="1420666" cy="1292917"/>
          </a:xfrm>
        </p:spPr>
      </p:sp>
    </p:spTree>
    <p:extLst>
      <p:ext uri="{BB962C8B-B14F-4D97-AF65-F5344CB8AC3E}">
        <p14:creationId xmlns:p14="http://schemas.microsoft.com/office/powerpoint/2010/main" val="998866967"/>
      </p:ext>
    </p:extLst>
  </p:cSld>
  <p:clrMapOvr>
    <a:masterClrMapping/>
  </p:clrMapOvr>
</p:sld>
</file>

<file path=ppt/theme/theme1.xml><?xml version="1.0" encoding="utf-8"?>
<a:theme xmlns:a="http://schemas.openxmlformats.org/drawingml/2006/main" name="ホワイ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kumimoji="1"/>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0</TotalTime>
  <Words>446</Words>
  <Application>Microsoft Office PowerPoint</Application>
  <PresentationFormat>ユーザー設定</PresentationFormat>
  <Paragraphs>48</Paragraphs>
  <Slides>2</Slides>
  <Notes>0</Notes>
  <HiddenSlides>0</HiddenSlides>
  <MMClips>0</MMClips>
  <ScaleCrop>false</ScaleCrop>
  <HeadingPairs>
    <vt:vector size="4" baseType="variant">
      <vt:variant>
        <vt:lpstr>テーマ</vt:lpstr>
      </vt:variant>
      <vt:variant>
        <vt:i4>1</vt:i4>
      </vt:variant>
      <vt:variant>
        <vt:lpstr>スライド タイトル</vt:lpstr>
      </vt:variant>
      <vt:variant>
        <vt:i4>2</vt:i4>
      </vt:variant>
    </vt:vector>
  </HeadingPairs>
  <TitlesOfParts>
    <vt:vector size="3" baseType="lpstr">
      <vt:lpstr>ホワイト</vt:lpstr>
      <vt:lpstr>PowerPoint プレゼンテーション</vt:lpstr>
      <vt:lpstr>アスクル技研</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2014-07-08T08:12:36Z</dcterms:created>
  <dcterms:modified xsi:type="dcterms:W3CDTF">2014-07-29T10:48:24Z</dcterms:modified>
</cp:coreProperties>
</file>

<file path=docProps/thumbnail.jpeg>
</file>