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sldIdLst>
    <p:sldId id="260" r:id="rId2"/>
    <p:sldId id="258" r:id="rId3"/>
  </p:sldIdLst>
  <p:sldSz cx="7781925" cy="10909300"/>
  <p:notesSz cx="6858000" cy="9144000"/>
  <p:defaultText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B50F2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82" autoAdjust="0"/>
  </p:normalViewPr>
  <p:slideViewPr>
    <p:cSldViewPr snapToGrid="0" snapToObjects="1">
      <p:cViewPr>
        <p:scale>
          <a:sx n="49" d="100"/>
          <a:sy n="49" d="100"/>
        </p:scale>
        <p:origin x="-2118" y="-48"/>
      </p:cViewPr>
      <p:guideLst>
        <p:guide orient="horz" pos="128"/>
        <p:guide pos="490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54" name="テキスト プレースホルダー 53"/>
          <p:cNvSpPr>
            <a:spLocks noGrp="1"/>
          </p:cNvSpPr>
          <p:nvPr>
            <p:ph type="body" sz="quarter" idx="33"/>
          </p:nvPr>
        </p:nvSpPr>
        <p:spPr>
          <a:xfrm>
            <a:off x="388938" y="1508125"/>
            <a:ext cx="7004050" cy="495300"/>
          </a:xfrm>
        </p:spPr>
        <p:txBody>
          <a:bodyPr>
            <a:noAutofit/>
          </a:bodyPr>
          <a:lstStyle>
            <a:lvl1pPr>
              <a:defRPr sz="2000"/>
            </a:lvl1pPr>
            <a:lvl2pPr>
              <a:defRPr sz="2000"/>
            </a:lvl2pPr>
            <a:lvl3pPr>
              <a:defRPr sz="2000"/>
            </a:lvl3pPr>
            <a:lvl4pPr>
              <a:defRPr sz="2000"/>
            </a:lvl4pPr>
            <a:lvl5pPr>
              <a:defRPr sz="20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5" name="タイトル 54"/>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81" name="図プレースホルダー 7"/>
          <p:cNvSpPr>
            <a:spLocks noGrp="1"/>
          </p:cNvSpPr>
          <p:nvPr>
            <p:ph type="pic" sz="quarter" idx="47"/>
          </p:nvPr>
        </p:nvSpPr>
        <p:spPr>
          <a:xfrm>
            <a:off x="4028348" y="2004008"/>
            <a:ext cx="1420666" cy="1292917"/>
          </a:xfrm>
        </p:spPr>
        <p:txBody>
          <a:bodyPr>
            <a:normAutofit/>
          </a:bodyPr>
          <a:lstStyle>
            <a:lvl1pPr>
              <a:defRPr sz="1400"/>
            </a:lvl1pPr>
          </a:lstStyle>
          <a:p>
            <a:endParaRPr kumimoji="1" lang="ja-JP" altLang="en-US" dirty="0"/>
          </a:p>
        </p:txBody>
      </p:sp>
      <p:sp>
        <p:nvSpPr>
          <p:cNvPr id="82" name="テキスト プレースホルダー 13"/>
          <p:cNvSpPr>
            <a:spLocks noGrp="1"/>
          </p:cNvSpPr>
          <p:nvPr>
            <p:ph type="body" sz="quarter" idx="48"/>
          </p:nvPr>
        </p:nvSpPr>
        <p:spPr>
          <a:xfrm>
            <a:off x="5486415" y="200387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3" name="テキスト プレースホルダー 13"/>
          <p:cNvSpPr>
            <a:spLocks noGrp="1"/>
          </p:cNvSpPr>
          <p:nvPr>
            <p:ph type="body" sz="quarter" idx="49"/>
          </p:nvPr>
        </p:nvSpPr>
        <p:spPr>
          <a:xfrm>
            <a:off x="5486415" y="228960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4" name="図プレースホルダー 7"/>
          <p:cNvSpPr>
            <a:spLocks noGrp="1"/>
          </p:cNvSpPr>
          <p:nvPr>
            <p:ph type="pic" sz="quarter" idx="50"/>
          </p:nvPr>
        </p:nvSpPr>
        <p:spPr>
          <a:xfrm>
            <a:off x="4028348" y="4939570"/>
            <a:ext cx="1420666" cy="1292917"/>
          </a:xfrm>
        </p:spPr>
        <p:txBody>
          <a:bodyPr>
            <a:normAutofit/>
          </a:bodyPr>
          <a:lstStyle>
            <a:lvl1pPr>
              <a:defRPr sz="1400"/>
            </a:lvl1pPr>
          </a:lstStyle>
          <a:p>
            <a:endParaRPr kumimoji="1" lang="ja-JP" altLang="en-US" dirty="0"/>
          </a:p>
        </p:txBody>
      </p:sp>
      <p:sp>
        <p:nvSpPr>
          <p:cNvPr id="85" name="図プレースホルダー 7"/>
          <p:cNvSpPr>
            <a:spLocks noGrp="1"/>
          </p:cNvSpPr>
          <p:nvPr>
            <p:ph type="pic" sz="quarter" idx="51"/>
          </p:nvPr>
        </p:nvSpPr>
        <p:spPr>
          <a:xfrm>
            <a:off x="4028348" y="3471789"/>
            <a:ext cx="1420666" cy="1292917"/>
          </a:xfrm>
        </p:spPr>
        <p:txBody>
          <a:bodyPr>
            <a:normAutofit/>
          </a:bodyPr>
          <a:lstStyle>
            <a:lvl1pPr>
              <a:defRPr sz="1400"/>
            </a:lvl1pPr>
          </a:lstStyle>
          <a:p>
            <a:endParaRPr kumimoji="1" lang="ja-JP" altLang="en-US" dirty="0"/>
          </a:p>
        </p:txBody>
      </p:sp>
      <p:sp>
        <p:nvSpPr>
          <p:cNvPr id="86" name="図プレースホルダー 7"/>
          <p:cNvSpPr>
            <a:spLocks noGrp="1"/>
          </p:cNvSpPr>
          <p:nvPr>
            <p:ph type="pic" sz="quarter" idx="52"/>
          </p:nvPr>
        </p:nvSpPr>
        <p:spPr>
          <a:xfrm>
            <a:off x="4028348" y="6407351"/>
            <a:ext cx="1420666" cy="1292917"/>
          </a:xfrm>
        </p:spPr>
        <p:txBody>
          <a:bodyPr>
            <a:normAutofit/>
          </a:bodyPr>
          <a:lstStyle>
            <a:lvl1pPr>
              <a:defRPr sz="1400"/>
            </a:lvl1pPr>
          </a:lstStyle>
          <a:p>
            <a:endParaRPr kumimoji="1" lang="ja-JP" altLang="en-US" dirty="0"/>
          </a:p>
        </p:txBody>
      </p:sp>
      <p:sp>
        <p:nvSpPr>
          <p:cNvPr id="87" name="図プレースホルダー 7"/>
          <p:cNvSpPr>
            <a:spLocks noGrp="1"/>
          </p:cNvSpPr>
          <p:nvPr>
            <p:ph type="pic" sz="quarter" idx="53"/>
          </p:nvPr>
        </p:nvSpPr>
        <p:spPr>
          <a:xfrm>
            <a:off x="4028348" y="7875133"/>
            <a:ext cx="1420666" cy="1292917"/>
          </a:xfrm>
        </p:spPr>
        <p:txBody>
          <a:bodyPr>
            <a:normAutofit/>
          </a:bodyPr>
          <a:lstStyle>
            <a:lvl1pPr>
              <a:defRPr sz="1400"/>
            </a:lvl1pPr>
          </a:lstStyle>
          <a:p>
            <a:endParaRPr kumimoji="1" lang="ja-JP" altLang="en-US" dirty="0"/>
          </a:p>
        </p:txBody>
      </p:sp>
      <p:sp>
        <p:nvSpPr>
          <p:cNvPr id="88" name="テキスト プレースホルダー 13"/>
          <p:cNvSpPr>
            <a:spLocks noGrp="1"/>
          </p:cNvSpPr>
          <p:nvPr>
            <p:ph type="body" sz="quarter" idx="54"/>
          </p:nvPr>
        </p:nvSpPr>
        <p:spPr>
          <a:xfrm>
            <a:off x="5486415" y="3466561"/>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9" name="テキスト プレースホルダー 13"/>
          <p:cNvSpPr>
            <a:spLocks noGrp="1"/>
          </p:cNvSpPr>
          <p:nvPr>
            <p:ph type="body" sz="quarter" idx="55"/>
          </p:nvPr>
        </p:nvSpPr>
        <p:spPr>
          <a:xfrm>
            <a:off x="5486415" y="3752294"/>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0" name="テキスト プレースホルダー 13"/>
          <p:cNvSpPr>
            <a:spLocks noGrp="1"/>
          </p:cNvSpPr>
          <p:nvPr>
            <p:ph type="body" sz="quarter" idx="56"/>
          </p:nvPr>
        </p:nvSpPr>
        <p:spPr>
          <a:xfrm>
            <a:off x="5486415" y="4934342"/>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1" name="テキスト プレースホルダー 13"/>
          <p:cNvSpPr>
            <a:spLocks noGrp="1"/>
          </p:cNvSpPr>
          <p:nvPr>
            <p:ph type="body" sz="quarter" idx="57"/>
          </p:nvPr>
        </p:nvSpPr>
        <p:spPr>
          <a:xfrm>
            <a:off x="5486415" y="5220075"/>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2" name="テキスト プレースホルダー 13"/>
          <p:cNvSpPr>
            <a:spLocks noGrp="1"/>
          </p:cNvSpPr>
          <p:nvPr>
            <p:ph type="body" sz="quarter" idx="58"/>
          </p:nvPr>
        </p:nvSpPr>
        <p:spPr>
          <a:xfrm>
            <a:off x="5486415" y="640212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3" name="テキスト プレースホルダー 13"/>
          <p:cNvSpPr>
            <a:spLocks noGrp="1"/>
          </p:cNvSpPr>
          <p:nvPr>
            <p:ph type="body" sz="quarter" idx="59"/>
          </p:nvPr>
        </p:nvSpPr>
        <p:spPr>
          <a:xfrm>
            <a:off x="5486415" y="668785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4" name="テキスト プレースホルダー 13"/>
          <p:cNvSpPr>
            <a:spLocks noGrp="1"/>
          </p:cNvSpPr>
          <p:nvPr>
            <p:ph type="body" sz="quarter" idx="60"/>
          </p:nvPr>
        </p:nvSpPr>
        <p:spPr>
          <a:xfrm>
            <a:off x="5486415" y="7869905"/>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5" name="テキスト プレースホルダー 13"/>
          <p:cNvSpPr>
            <a:spLocks noGrp="1"/>
          </p:cNvSpPr>
          <p:nvPr>
            <p:ph type="body" sz="quarter" idx="61"/>
          </p:nvPr>
        </p:nvSpPr>
        <p:spPr>
          <a:xfrm>
            <a:off x="5486415" y="8155638"/>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79094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89097" y="-1"/>
            <a:ext cx="7003733" cy="1318039"/>
          </a:xfrm>
          <a:prstGeom prst="rect">
            <a:avLst/>
          </a:prstGeom>
        </p:spPr>
        <p:txBody>
          <a:bodyPr vert="horz" lIns="112965" tIns="56482" rIns="112965" bIns="56482" rtlCol="0" anchor="ct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389097" y="2545505"/>
            <a:ext cx="7003733" cy="7199634"/>
          </a:xfrm>
          <a:prstGeom prst="rect">
            <a:avLst/>
          </a:prstGeom>
        </p:spPr>
        <p:txBody>
          <a:bodyPr vert="horz" lIns="112965" tIns="56482" rIns="112965" bIns="56482"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スライド番号プレースホルダー 5"/>
          <p:cNvSpPr>
            <a:spLocks noGrp="1"/>
          </p:cNvSpPr>
          <p:nvPr>
            <p:ph type="sldNum" sz="quarter" idx="4"/>
          </p:nvPr>
        </p:nvSpPr>
        <p:spPr>
          <a:xfrm>
            <a:off x="5577046" y="10321253"/>
            <a:ext cx="1815782" cy="370872"/>
          </a:xfrm>
          <a:prstGeom prst="rect">
            <a:avLst/>
          </a:prstGeom>
        </p:spPr>
        <p:txBody>
          <a:bodyPr vert="horz" lIns="112965" tIns="56482" rIns="112965" bIns="56482" rtlCol="0" anchor="b"/>
          <a:lstStyle>
            <a:lvl1pPr algn="r">
              <a:defRPr sz="1500">
                <a:solidFill>
                  <a:schemeClr val="tx1">
                    <a:tint val="75000"/>
                  </a:schemeClr>
                </a:solidFill>
              </a:defRPr>
            </a:lvl1pPr>
          </a:lstStyle>
          <a:p>
            <a:fld id="{645F6EDF-863D-8240-96CA-A7EA493CD267}" type="slidenum">
              <a:rPr kumimoji="1" lang="ja-JP" altLang="en-US" smtClean="0"/>
              <a:pPr/>
              <a:t>‹#›</a:t>
            </a:fld>
            <a:endParaRPr kumimoji="1" lang="ja-JP" altLang="en-US"/>
          </a:p>
        </p:txBody>
      </p:sp>
    </p:spTree>
    <p:extLst>
      <p:ext uri="{BB962C8B-B14F-4D97-AF65-F5344CB8AC3E}">
        <p14:creationId xmlns:p14="http://schemas.microsoft.com/office/powerpoint/2010/main" val="2303489736"/>
      </p:ext>
    </p:extLst>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p:titleStyle>
    <p:bodyStyle>
      <a:lvl1pPr marL="423619" indent="-423619" algn="l" defTabSz="564825" rtl="0" eaLnBrk="1" latinLnBrk="0" hangingPunct="1">
        <a:spcBef>
          <a:spcPct val="20000"/>
        </a:spcBef>
        <a:buFont typeface="Arial"/>
        <a:buChar char="•"/>
        <a:defRPr kumimoji="1" sz="4000" kern="1200">
          <a:solidFill>
            <a:schemeClr val="tx1"/>
          </a:solidFill>
          <a:latin typeface="+mj-ea"/>
          <a:ea typeface="+mj-ea"/>
          <a:cs typeface="+mn-cs"/>
        </a:defRPr>
      </a:lvl1pPr>
      <a:lvl2pPr marL="917840" indent="-353016" algn="l" defTabSz="564825" rtl="0" eaLnBrk="1" latinLnBrk="0" hangingPunct="1">
        <a:spcBef>
          <a:spcPct val="20000"/>
        </a:spcBef>
        <a:buFont typeface="Arial"/>
        <a:buChar char="–"/>
        <a:defRPr kumimoji="1" sz="3500" kern="1200">
          <a:solidFill>
            <a:schemeClr val="tx1"/>
          </a:solidFill>
          <a:latin typeface="+mj-ea"/>
          <a:ea typeface="+mj-ea"/>
          <a:cs typeface="+mn-cs"/>
        </a:defRPr>
      </a:lvl2pPr>
      <a:lvl3pPr marL="1412062" indent="-282412" algn="l" defTabSz="564825" rtl="0" eaLnBrk="1" latinLnBrk="0" hangingPunct="1">
        <a:spcBef>
          <a:spcPct val="20000"/>
        </a:spcBef>
        <a:buFont typeface="Arial"/>
        <a:buChar char="•"/>
        <a:defRPr kumimoji="1" sz="3000" kern="1200">
          <a:solidFill>
            <a:schemeClr val="tx1"/>
          </a:solidFill>
          <a:latin typeface="+mj-ea"/>
          <a:ea typeface="+mj-ea"/>
          <a:cs typeface="+mn-cs"/>
        </a:defRPr>
      </a:lvl3pPr>
      <a:lvl4pPr marL="1976887"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4pPr>
      <a:lvl5pPr marL="2541712"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5pPr>
      <a:lvl6pPr marL="310653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6pPr>
      <a:lvl7pPr marL="3671362"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7pPr>
      <a:lvl8pPr marL="423618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8pPr>
      <a:lvl9pPr marL="4801011"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9pPr>
    </p:bodyStyle>
    <p:other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 y="1"/>
            <a:ext cx="7781925" cy="10909300"/>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sp>
        <p:nvSpPr>
          <p:cNvPr id="3" name="正方形/長方形 2"/>
          <p:cNvSpPr/>
          <p:nvPr/>
        </p:nvSpPr>
        <p:spPr>
          <a:xfrm>
            <a:off x="108039" y="107966"/>
            <a:ext cx="7565849" cy="106933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sp>
        <p:nvSpPr>
          <p:cNvPr id="4" name="正方形/長方形 3"/>
          <p:cNvSpPr/>
          <p:nvPr/>
        </p:nvSpPr>
        <p:spPr>
          <a:xfrm>
            <a:off x="179535" y="179415"/>
            <a:ext cx="7422857" cy="1055047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cxnSp>
        <p:nvCxnSpPr>
          <p:cNvPr id="8" name="直線矢印コネクタ 7"/>
          <p:cNvCxnSpPr/>
          <p:nvPr/>
        </p:nvCxnSpPr>
        <p:spPr>
          <a:xfrm flipV="1">
            <a:off x="125516" y="7238467"/>
            <a:ext cx="7548371" cy="2222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833" y="10190057"/>
            <a:ext cx="7351362" cy="33343"/>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43" y="4990239"/>
            <a:ext cx="7783514"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7023" y="2957943"/>
            <a:ext cx="3986291" cy="1903689"/>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lIns="91477" tIns="45738" rIns="91477" bIns="45738"/>
          <a:lstStyle/>
          <a:p>
            <a:pPr defTabSz="1017995"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995"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995"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995"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7023" y="5210933"/>
            <a:ext cx="3986291" cy="190210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lIns="91477" tIns="45738" rIns="91477" bIns="45738"/>
          <a:lstStyle/>
          <a:p>
            <a:pPr defTabSz="1017995"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995"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995"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7023" y="7598881"/>
            <a:ext cx="3986291" cy="2392711"/>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lIns="91477" tIns="45738" rIns="91477" bIns="45738"/>
          <a:lstStyle/>
          <a:p>
            <a:pPr defTabSz="1017995"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950" y="1005034"/>
            <a:ext cx="6100978" cy="1173333"/>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Users\wellenetz-temp\Desktop\ppt\2014\アスクルチラシ6月分\wellenetz制作\新規0703\w_1406_41.tif"/>
          <p:cNvPicPr>
            <a:picLocks noChangeAspect="1" noChangeArrowheads="1"/>
          </p:cNvPicPr>
          <p:nvPr/>
        </p:nvPicPr>
        <p:blipFill>
          <a:blip r:embed="rId2"/>
          <a:srcRect/>
          <a:stretch>
            <a:fillRect/>
          </a:stretch>
        </p:blipFill>
        <p:spPr bwMode="auto">
          <a:xfrm>
            <a:off x="-1" y="0"/>
            <a:ext cx="7781926" cy="10906126"/>
          </a:xfrm>
          <a:prstGeom prst="rect">
            <a:avLst/>
          </a:prstGeom>
          <a:noFill/>
        </p:spPr>
      </p:pic>
      <p:sp>
        <p:nvSpPr>
          <p:cNvPr id="82" name="タイトル 4"/>
          <p:cNvSpPr txBox="1">
            <a:spLocks/>
          </p:cNvSpPr>
          <p:nvPr/>
        </p:nvSpPr>
        <p:spPr>
          <a:xfrm>
            <a:off x="425869" y="954676"/>
            <a:ext cx="2115226" cy="449918"/>
          </a:xfrm>
          <a:prstGeom prst="rect">
            <a:avLst/>
          </a:prstGeom>
        </p:spPr>
        <p:txBody>
          <a:bodyPr vert="horz" lIns="0" tIns="0" rIns="0" bIns="0" rtlCol="0" anchor="t">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marR="0" lvl="0" indent="0" algn="l" defTabSz="564825" rtl="0" eaLnBrk="1" fontAlgn="auto" latinLnBrk="0" hangingPunct="1">
              <a:lnSpc>
                <a:spcPct val="130000"/>
              </a:lnSpc>
              <a:spcBef>
                <a:spcPct val="0"/>
              </a:spcBef>
              <a:spcAft>
                <a:spcPts val="0"/>
              </a:spcAft>
              <a:buClrTx/>
              <a:buSzTx/>
              <a:buFontTx/>
              <a:buNone/>
              <a:tabLst/>
              <a:defRPr/>
            </a:pPr>
            <a:r>
              <a:rPr kumimoji="1" lang="ja-JP" altLang="en-US" sz="1800" b="0" i="0" u="none" strike="noStrike" kern="1200" cap="none" spc="0" normalizeH="0" baseline="0" noProof="0" smtClean="0">
                <a:ln w="3175">
                  <a:noFill/>
                  <a:prstDash val="solid"/>
                </a:ln>
                <a:solidFill>
                  <a:srgbClr val="000000"/>
                </a:solidFill>
                <a:effectLst/>
                <a:uLnTx/>
                <a:uFillTx/>
                <a:latin typeface="HGP創英角ｺﾞｼｯｸUB"/>
                <a:ea typeface="HGP創英角ｺﾞｼｯｸUB"/>
                <a:cs typeface="HGP創英角ｺﾞｼｯｸUB"/>
              </a:rPr>
              <a:t>アスクル技研</a:t>
            </a:r>
            <a:endParaRPr kumimoji="1" lang="ja-JP" altLang="en-US" sz="1400" b="1" i="0" u="none" strike="noStrike" kern="1200" cap="none" spc="0" normalizeH="0" baseline="0" noProof="0" dirty="0">
              <a:ln w="3175">
                <a:noFill/>
                <a:prstDash val="solid"/>
              </a:ln>
              <a:solidFill>
                <a:srgbClr val="000000"/>
              </a:solidFill>
              <a:effectLst/>
              <a:uLnTx/>
              <a:uFillTx/>
              <a:latin typeface="HGP創英角ｺﾞｼｯｸUB"/>
              <a:ea typeface="HGP創英角ｺﾞｼｯｸUB"/>
              <a:cs typeface="HGP創英角ｺﾞｼｯｸUB"/>
            </a:endParaRPr>
          </a:p>
        </p:txBody>
      </p:sp>
      <p:sp>
        <p:nvSpPr>
          <p:cNvPr id="83" name="テキスト プレースホルダー 19"/>
          <p:cNvSpPr txBox="1">
            <a:spLocks/>
          </p:cNvSpPr>
          <p:nvPr/>
        </p:nvSpPr>
        <p:spPr>
          <a:xfrm>
            <a:off x="5477735" y="1082297"/>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84" name="テキスト プレースホルダー 20"/>
          <p:cNvSpPr txBox="1">
            <a:spLocks/>
          </p:cNvSpPr>
          <p:nvPr/>
        </p:nvSpPr>
        <p:spPr>
          <a:xfrm>
            <a:off x="5477735" y="1368030"/>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ja-JP" altLang="en-US" sz="900" b="0" i="0" u="none" strike="noStrike" kern="1200" cap="none" spc="0" normalizeH="0" baseline="0" noProof="0" dirty="0">
              <a:ln>
                <a:noFill/>
              </a:ln>
              <a:solidFill>
                <a:schemeClr val="tx1"/>
              </a:solidFill>
              <a:effectLst/>
              <a:uLnTx/>
              <a:uFillTx/>
              <a:latin typeface="+mj-ea"/>
              <a:ea typeface="+mj-ea"/>
              <a:cs typeface="+mn-cs"/>
            </a:endParaRPr>
          </a:p>
        </p:txBody>
      </p:sp>
      <p:sp>
        <p:nvSpPr>
          <p:cNvPr id="85" name="テキスト プレースホルダー 25"/>
          <p:cNvSpPr txBox="1">
            <a:spLocks/>
          </p:cNvSpPr>
          <p:nvPr/>
        </p:nvSpPr>
        <p:spPr>
          <a:xfrm>
            <a:off x="5477735" y="2595784"/>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86" name="テキスト プレースホルダー 26"/>
          <p:cNvSpPr txBox="1">
            <a:spLocks/>
          </p:cNvSpPr>
          <p:nvPr/>
        </p:nvSpPr>
        <p:spPr>
          <a:xfrm>
            <a:off x="5477735" y="2881517"/>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en-US" altLang="ja-JP" sz="900" b="0" i="0" u="none" strike="noStrike" kern="1200" cap="none" spc="0" normalizeH="0" baseline="0" noProof="0" dirty="0" smtClean="0">
              <a:ln>
                <a:noFill/>
              </a:ln>
              <a:solidFill>
                <a:schemeClr val="tx1"/>
              </a:solidFill>
              <a:effectLst/>
              <a:uLnTx/>
              <a:uFillTx/>
              <a:latin typeface="+mj-ea"/>
              <a:ea typeface="+mj-ea"/>
              <a:cs typeface="+mn-cs"/>
            </a:endParaRPr>
          </a:p>
        </p:txBody>
      </p:sp>
      <p:sp>
        <p:nvSpPr>
          <p:cNvPr id="87" name="テキスト プレースホルダー 27"/>
          <p:cNvSpPr txBox="1">
            <a:spLocks/>
          </p:cNvSpPr>
          <p:nvPr/>
        </p:nvSpPr>
        <p:spPr>
          <a:xfrm>
            <a:off x="5477735" y="4114364"/>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88" name="テキスト プレースホルダー 28"/>
          <p:cNvSpPr txBox="1">
            <a:spLocks/>
          </p:cNvSpPr>
          <p:nvPr/>
        </p:nvSpPr>
        <p:spPr>
          <a:xfrm>
            <a:off x="5477735" y="4400097"/>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ja-JP" altLang="en-US" sz="900" b="0" i="0" u="none" strike="noStrike" kern="1200" cap="none" spc="0" normalizeH="0" baseline="0" noProof="0" dirty="0">
              <a:ln>
                <a:noFill/>
              </a:ln>
              <a:solidFill>
                <a:schemeClr val="tx1"/>
              </a:solidFill>
              <a:effectLst/>
              <a:uLnTx/>
              <a:uFillTx/>
              <a:latin typeface="+mj-ea"/>
              <a:ea typeface="+mj-ea"/>
              <a:cs typeface="+mn-cs"/>
            </a:endParaRPr>
          </a:p>
        </p:txBody>
      </p:sp>
      <p:sp>
        <p:nvSpPr>
          <p:cNvPr id="89" name="テキスト プレースホルダー 29"/>
          <p:cNvSpPr txBox="1">
            <a:spLocks/>
          </p:cNvSpPr>
          <p:nvPr/>
        </p:nvSpPr>
        <p:spPr>
          <a:xfrm>
            <a:off x="5477735" y="5632944"/>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90" name="テキスト プレースホルダー 30"/>
          <p:cNvSpPr txBox="1">
            <a:spLocks/>
          </p:cNvSpPr>
          <p:nvPr/>
        </p:nvSpPr>
        <p:spPr>
          <a:xfrm>
            <a:off x="5477735" y="5918677"/>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ja-JP" altLang="en-US" sz="900" b="0" i="0" u="none" strike="noStrike" kern="1200" cap="none" spc="0" normalizeH="0" baseline="0" noProof="0" dirty="0">
              <a:ln>
                <a:noFill/>
              </a:ln>
              <a:solidFill>
                <a:schemeClr val="tx1"/>
              </a:solidFill>
              <a:effectLst/>
              <a:uLnTx/>
              <a:uFillTx/>
              <a:latin typeface="+mj-ea"/>
              <a:ea typeface="+mj-ea"/>
              <a:cs typeface="+mn-cs"/>
            </a:endParaRPr>
          </a:p>
        </p:txBody>
      </p:sp>
      <p:graphicFrame>
        <p:nvGraphicFramePr>
          <p:cNvPr id="91" name="図プレースホルダー 57"/>
          <p:cNvGraphicFramePr>
            <a:graphicFrameLocks/>
          </p:cNvGraphicFramePr>
          <p:nvPr>
            <p:extLst>
              <p:ext uri="{D42A27DB-BD31-4B8C-83A1-F6EECF244321}">
                <p14:modId xmlns:p14="http://schemas.microsoft.com/office/powerpoint/2010/main" val="3100699974"/>
              </p:ext>
            </p:extLst>
          </p:nvPr>
        </p:nvGraphicFramePr>
        <p:xfrm>
          <a:off x="138042" y="7484918"/>
          <a:ext cx="4118660" cy="2456902"/>
        </p:xfrm>
        <a:graphic>
          <a:graphicData uri="http://schemas.openxmlformats.org/drawingml/2006/table">
            <a:tbl>
              <a:tblPr firstRow="1" bandRow="1">
                <a:tableStyleId>{5C22544A-7EE6-4342-B048-85BDC9FD1C3A}</a:tableStyleId>
              </a:tblPr>
              <a:tblGrid>
                <a:gridCol w="235273"/>
                <a:gridCol w="3883387"/>
              </a:tblGrid>
              <a:tr h="847484">
                <a:tc>
                  <a:txBody>
                    <a:bodyPr/>
                    <a:lstStyle/>
                    <a:p>
                      <a:pPr marL="0" marR="0" indent="0" algn="l" defTabSz="564825" rtl="0" eaLnBrk="1" fontAlgn="auto" latinLnBrk="0" hangingPunct="1">
                        <a:lnSpc>
                          <a:spcPct val="120000"/>
                        </a:lnSpc>
                        <a:spcBef>
                          <a:spcPts val="0"/>
                        </a:spcBef>
                        <a:spcAft>
                          <a:spcPts val="0"/>
                        </a:spcAft>
                        <a:buClrTx/>
                        <a:buSzTx/>
                        <a:buFontTx/>
                        <a:buNone/>
                        <a:tabLst/>
                        <a:defRPr/>
                      </a:pPr>
                      <a:endParaRPr lang="ja-JP" altLang="en-US" sz="800" dirty="0" smtClean="0">
                        <a:solidFill>
                          <a:schemeClr val="tx1"/>
                        </a:solidFill>
                        <a:latin typeface="+mj-ea"/>
                        <a:ea typeface="+mj-ea"/>
                        <a:cs typeface="メイリオ"/>
                      </a:endParaRPr>
                    </a:p>
                  </a:txBody>
                  <a:tcPr marT="45757" marB="45757"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lnSpc>
                          <a:spcPct val="120000"/>
                        </a:lnSpc>
                      </a:pPr>
                      <a:r>
                        <a:rPr kumimoji="1" lang="ja-JP" altLang="en-US" sz="1800" dirty="0" smtClean="0">
                          <a:solidFill>
                            <a:schemeClr val="tx1"/>
                          </a:solidFill>
                          <a:latin typeface="+mj-ea"/>
                          <a:ea typeface="+mj-ea"/>
                        </a:rPr>
                        <a:t>株式会社アスクル技研</a:t>
                      </a:r>
                      <a:endParaRPr kumimoji="1" lang="en-US" altLang="ja-JP" sz="1100" dirty="0" smtClean="0">
                        <a:solidFill>
                          <a:schemeClr val="tx1"/>
                        </a:solidFill>
                        <a:latin typeface="+mj-ea"/>
                        <a:ea typeface="+mj-ea"/>
                        <a:cs typeface="メイリオ"/>
                      </a:endParaRPr>
                    </a:p>
                    <a:p>
                      <a:pPr algn="l">
                        <a:lnSpc>
                          <a:spcPct val="120000"/>
                        </a:lnSpc>
                      </a:pPr>
                      <a:r>
                        <a:rPr kumimoji="1" lang="en-US" altLang="ja-JP" sz="1100" b="0" dirty="0" smtClean="0">
                          <a:solidFill>
                            <a:schemeClr val="tx1"/>
                          </a:solidFill>
                          <a:latin typeface="ＭＳ Ｐゴシック"/>
                          <a:ea typeface="ＭＳ Ｐゴシック"/>
                          <a:cs typeface="ＭＳ Ｐゴシック"/>
                        </a:rPr>
                        <a:t>〒135-0061</a:t>
                      </a:r>
                      <a:r>
                        <a:rPr kumimoji="1" lang="en-US" altLang="ja-JP" sz="1100" b="0" baseline="0" dirty="0" smtClean="0">
                          <a:solidFill>
                            <a:schemeClr val="tx1"/>
                          </a:solidFill>
                          <a:latin typeface="ＭＳ Ｐゴシック"/>
                          <a:ea typeface="ＭＳ Ｐゴシック"/>
                          <a:cs typeface="ＭＳ Ｐゴシック"/>
                        </a:rPr>
                        <a:t> </a:t>
                      </a:r>
                      <a:r>
                        <a:rPr lang="zh-TW" altLang="en-US" sz="1100" b="0" dirty="0" smtClean="0">
                          <a:solidFill>
                            <a:schemeClr val="tx1"/>
                          </a:solidFill>
                          <a:latin typeface="ＭＳ Ｐゴシック"/>
                          <a:ea typeface="ＭＳ Ｐゴシック"/>
                          <a:cs typeface="ＭＳ Ｐゴシック"/>
                        </a:rPr>
                        <a:t>東京都江東区豊洲</a:t>
                      </a:r>
                      <a:r>
                        <a:rPr lang="en-US" altLang="zh-TW" sz="1100" b="0" dirty="0" smtClean="0">
                          <a:solidFill>
                            <a:schemeClr val="tx1"/>
                          </a:solidFill>
                          <a:latin typeface="ＭＳ Ｐゴシック"/>
                          <a:ea typeface="ＭＳ Ｐゴシック"/>
                          <a:cs typeface="ＭＳ Ｐゴシック"/>
                        </a:rPr>
                        <a:t>3-2-3</a:t>
                      </a:r>
                      <a:endParaRPr lang="ja-JP" altLang="en-US" sz="1100" b="0" dirty="0">
                        <a:solidFill>
                          <a:schemeClr val="tx1"/>
                        </a:solidFill>
                        <a:latin typeface="ＭＳ Ｐゴシック"/>
                        <a:ea typeface="ＭＳ Ｐゴシック"/>
                        <a:cs typeface="ＭＳ Ｐゴシック"/>
                      </a:endParaRPr>
                    </a:p>
                  </a:txBody>
                  <a:tcPr marT="45757" marB="45757"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1091174">
                <a:tc>
                  <a:txBody>
                    <a:bodyPr/>
                    <a:lstStyle/>
                    <a:p>
                      <a:pPr marL="0" marR="0" indent="0" algn="l" defTabSz="564825" rtl="0" eaLnBrk="1" fontAlgn="auto" latinLnBrk="0" hangingPunct="1">
                        <a:lnSpc>
                          <a:spcPct val="120000"/>
                        </a:lnSpc>
                        <a:spcBef>
                          <a:spcPts val="0"/>
                        </a:spcBef>
                        <a:spcAft>
                          <a:spcPts val="0"/>
                        </a:spcAft>
                        <a:buClrTx/>
                        <a:buSzTx/>
                        <a:buFontTx/>
                        <a:buNone/>
                        <a:tabLst/>
                        <a:defRPr/>
                      </a:pPr>
                      <a:endParaRPr lang="ja-JP" altLang="en-US" sz="800" dirty="0" smtClean="0">
                        <a:solidFill>
                          <a:schemeClr val="bg1"/>
                        </a:solidFill>
                        <a:latin typeface="+mj-ea"/>
                        <a:ea typeface="+mj-ea"/>
                        <a:cs typeface="メイリオ"/>
                      </a:endParaRPr>
                    </a:p>
                  </a:txBody>
                  <a:tcPr marT="45757" marB="45757"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564825" rtl="0" eaLnBrk="1" fontAlgn="auto" latinLnBrk="0" hangingPunct="1">
                        <a:lnSpc>
                          <a:spcPct val="120000"/>
                        </a:lnSpc>
                        <a:spcBef>
                          <a:spcPts val="0"/>
                        </a:spcBef>
                        <a:spcAft>
                          <a:spcPts val="0"/>
                        </a:spcAft>
                        <a:buClrTx/>
                        <a:buSzTx/>
                        <a:buFontTx/>
                        <a:buNone/>
                        <a:tabLst/>
                        <a:defRPr/>
                      </a:pPr>
                      <a:r>
                        <a:rPr lang="ja-JP" altLang="en-US" sz="1400" dirty="0" smtClean="0">
                          <a:solidFill>
                            <a:schemeClr val="bg1"/>
                          </a:solidFill>
                          <a:latin typeface="+mj-ea"/>
                          <a:ea typeface="+mj-ea"/>
                          <a:cs typeface="メイリオ"/>
                        </a:rPr>
                        <a:t>お問合せ・お見積もり</a:t>
                      </a:r>
                      <a:endParaRPr lang="en-US" altLang="ja-JP" sz="1400" dirty="0" smtClean="0">
                        <a:solidFill>
                          <a:schemeClr val="bg1"/>
                        </a:solidFill>
                        <a:latin typeface="+mj-ea"/>
                        <a:ea typeface="+mj-ea"/>
                        <a:cs typeface="メイリオ"/>
                      </a:endParaRPr>
                    </a:p>
                    <a:p>
                      <a:pPr marL="0" marR="0" indent="0" algn="l" defTabSz="564825" rtl="0" eaLnBrk="1" fontAlgn="auto" latinLnBrk="0" hangingPunct="1">
                        <a:lnSpc>
                          <a:spcPct val="120000"/>
                        </a:lnSpc>
                        <a:spcBef>
                          <a:spcPts val="0"/>
                        </a:spcBef>
                        <a:spcAft>
                          <a:spcPts val="0"/>
                        </a:spcAft>
                        <a:buClrTx/>
                        <a:buSzTx/>
                        <a:buFontTx/>
                        <a:buNone/>
                        <a:tabLst/>
                        <a:defRPr/>
                      </a:pPr>
                      <a:r>
                        <a:rPr lang="ja-JP" altLang="en-US" sz="2000" dirty="0" smtClean="0">
                          <a:solidFill>
                            <a:schemeClr val="bg1"/>
                          </a:solidFill>
                          <a:latin typeface="+mj-ea"/>
                          <a:ea typeface="+mj-ea"/>
                          <a:cs typeface="メイリオ"/>
                        </a:rPr>
                        <a:t>03-1234-</a:t>
                      </a:r>
                      <a:r>
                        <a:rPr lang="en-US" altLang="ja-JP" sz="2000" dirty="0" smtClean="0">
                          <a:solidFill>
                            <a:schemeClr val="bg1"/>
                          </a:solidFill>
                          <a:latin typeface="+mj-ea"/>
                          <a:ea typeface="+mj-ea"/>
                          <a:cs typeface="メイリオ"/>
                        </a:rPr>
                        <a:t>1111</a:t>
                      </a:r>
                    </a:p>
                    <a:p>
                      <a:pPr marL="0" marR="0" indent="0" algn="l" defTabSz="564825" rtl="0" eaLnBrk="1" fontAlgn="auto" latinLnBrk="0" hangingPunct="1">
                        <a:lnSpc>
                          <a:spcPct val="120000"/>
                        </a:lnSpc>
                        <a:spcBef>
                          <a:spcPts val="0"/>
                        </a:spcBef>
                        <a:spcAft>
                          <a:spcPts val="0"/>
                        </a:spcAft>
                        <a:buClrTx/>
                        <a:buSzTx/>
                        <a:buFontTx/>
                        <a:buNone/>
                        <a:tabLst/>
                        <a:defRPr/>
                      </a:pPr>
                      <a:r>
                        <a:rPr kumimoji="1" lang="ja-JP" altLang="en-US" sz="1100" kern="1200" dirty="0" smtClean="0">
                          <a:solidFill>
                            <a:schemeClr val="bg1"/>
                          </a:solidFill>
                          <a:latin typeface="+mj-ea"/>
                          <a:ea typeface="+mj-ea"/>
                          <a:cs typeface="+mn-cs"/>
                        </a:rPr>
                        <a:t>＜受付時間＞午前</a:t>
                      </a:r>
                      <a:r>
                        <a:rPr kumimoji="1" lang="en-US" altLang="ja-JP" sz="1100" kern="1200" dirty="0" smtClean="0">
                          <a:solidFill>
                            <a:schemeClr val="bg1"/>
                          </a:solidFill>
                          <a:latin typeface="+mj-ea"/>
                          <a:ea typeface="+mj-ea"/>
                          <a:cs typeface="+mn-cs"/>
                        </a:rPr>
                        <a:t>10</a:t>
                      </a:r>
                      <a:r>
                        <a:rPr kumimoji="1" lang="ja-JP" altLang="en-US" sz="1100" kern="1200" dirty="0" smtClean="0">
                          <a:solidFill>
                            <a:schemeClr val="bg1"/>
                          </a:solidFill>
                          <a:latin typeface="+mj-ea"/>
                          <a:ea typeface="+mj-ea"/>
                          <a:cs typeface="+mn-cs"/>
                        </a:rPr>
                        <a:t>時</a:t>
                      </a:r>
                      <a:r>
                        <a:rPr kumimoji="1" lang="en-US" altLang="ja-JP" sz="1100" kern="1200" dirty="0" smtClean="0">
                          <a:solidFill>
                            <a:schemeClr val="bg1"/>
                          </a:solidFill>
                          <a:latin typeface="+mj-ea"/>
                          <a:ea typeface="+mj-ea"/>
                          <a:cs typeface="+mn-cs"/>
                        </a:rPr>
                        <a:t>〜</a:t>
                      </a:r>
                      <a:r>
                        <a:rPr kumimoji="1" lang="ja-JP" altLang="en-US" sz="1100" kern="1200" dirty="0" smtClean="0">
                          <a:solidFill>
                            <a:schemeClr val="bg1"/>
                          </a:solidFill>
                          <a:latin typeface="+mj-ea"/>
                          <a:ea typeface="+mj-ea"/>
                          <a:cs typeface="+mn-cs"/>
                        </a:rPr>
                        <a:t>午後</a:t>
                      </a:r>
                      <a:r>
                        <a:rPr kumimoji="1" lang="en-US" altLang="ja-JP" sz="1100" kern="1200" dirty="0" smtClean="0">
                          <a:solidFill>
                            <a:schemeClr val="bg1"/>
                          </a:solidFill>
                          <a:latin typeface="+mj-ea"/>
                          <a:ea typeface="+mj-ea"/>
                          <a:cs typeface="+mn-cs"/>
                        </a:rPr>
                        <a:t>5</a:t>
                      </a:r>
                      <a:r>
                        <a:rPr kumimoji="1" lang="ja-JP" altLang="en-US" sz="1100" kern="1200" dirty="0" smtClean="0">
                          <a:solidFill>
                            <a:schemeClr val="bg1"/>
                          </a:solidFill>
                          <a:latin typeface="+mj-ea"/>
                          <a:ea typeface="+mj-ea"/>
                          <a:cs typeface="+mn-cs"/>
                        </a:rPr>
                        <a:t>時</a:t>
                      </a:r>
                      <a:endParaRPr kumimoji="1" lang="en-US" altLang="ja-JP" sz="1100" kern="1200" dirty="0" smtClean="0">
                        <a:solidFill>
                          <a:schemeClr val="bg1"/>
                        </a:solidFill>
                        <a:latin typeface="+mj-ea"/>
                        <a:ea typeface="+mj-ea"/>
                        <a:cs typeface="+mn-cs"/>
                      </a:endParaRPr>
                    </a:p>
                    <a:p>
                      <a:pPr algn="l">
                        <a:lnSpc>
                          <a:spcPct val="120000"/>
                        </a:lnSpc>
                      </a:pPr>
                      <a:r>
                        <a:rPr kumimoji="1" lang="ja-JP" altLang="en-US" sz="1100" kern="1200" dirty="0" smtClean="0">
                          <a:solidFill>
                            <a:schemeClr val="bg1"/>
                          </a:solidFill>
                          <a:latin typeface="+mj-ea"/>
                          <a:ea typeface="+mj-ea"/>
                          <a:cs typeface="+mn-cs"/>
                        </a:rPr>
                        <a:t>オンラインは２４時間受け付けております。</a:t>
                      </a:r>
                      <a:endParaRPr kumimoji="1" lang="en-US" altLang="ja-JP" sz="1100" kern="1200" dirty="0" smtClean="0">
                        <a:solidFill>
                          <a:schemeClr val="bg1"/>
                        </a:solidFill>
                        <a:latin typeface="+mj-ea"/>
                        <a:ea typeface="+mj-ea"/>
                        <a:cs typeface="+mn-cs"/>
                      </a:endParaRPr>
                    </a:p>
                    <a:p>
                      <a:pPr algn="l">
                        <a:lnSpc>
                          <a:spcPct val="120000"/>
                        </a:lnSpc>
                      </a:pPr>
                      <a:r>
                        <a:rPr kumimoji="1" lang="ja-JP" altLang="en-US" sz="1100" kern="1200" dirty="0" smtClean="0">
                          <a:solidFill>
                            <a:schemeClr val="bg1"/>
                          </a:solidFill>
                          <a:latin typeface="+mj-ea"/>
                          <a:ea typeface="+mj-ea"/>
                          <a:cs typeface="+mn-cs"/>
                        </a:rPr>
                        <a:t>詳しくは</a:t>
                      </a:r>
                      <a:r>
                        <a:rPr kumimoji="1" lang="en-US" altLang="ja-JP" sz="1100" kern="1200" dirty="0" smtClean="0">
                          <a:solidFill>
                            <a:schemeClr val="bg1"/>
                          </a:solidFill>
                          <a:latin typeface="+mj-ea"/>
                          <a:ea typeface="+mj-ea"/>
                          <a:cs typeface="+mn-cs"/>
                        </a:rPr>
                        <a:t> </a:t>
                      </a:r>
                      <a:r>
                        <a:rPr kumimoji="1" lang="en-US" altLang="ja-JP" sz="1600" kern="1200" dirty="0" smtClean="0">
                          <a:solidFill>
                            <a:schemeClr val="bg1"/>
                          </a:solidFill>
                          <a:latin typeface="+mj-ea"/>
                          <a:ea typeface="+mj-ea"/>
                          <a:cs typeface="+mn-cs"/>
                        </a:rPr>
                        <a:t>http://www.askult.com/</a:t>
                      </a:r>
                    </a:p>
                    <a:p>
                      <a:pPr algn="l">
                        <a:lnSpc>
                          <a:spcPct val="120000"/>
                        </a:lnSpc>
                      </a:pPr>
                      <a:r>
                        <a:rPr kumimoji="1" lang="ja-JP" altLang="en-US" sz="1100" kern="1200" dirty="0" smtClean="0">
                          <a:solidFill>
                            <a:schemeClr val="bg1"/>
                          </a:solidFill>
                          <a:latin typeface="+mj-ea"/>
                          <a:ea typeface="+mj-ea"/>
                          <a:cs typeface="+mn-cs"/>
                        </a:rPr>
                        <a:t>をご覧ください。</a:t>
                      </a:r>
                      <a:endParaRPr lang="ja-JP" altLang="en-US" sz="1600" dirty="0">
                        <a:solidFill>
                          <a:schemeClr val="bg1"/>
                        </a:solidFill>
                        <a:latin typeface="+mj-ea"/>
                        <a:ea typeface="+mj-ea"/>
                      </a:endParaRPr>
                    </a:p>
                  </a:txBody>
                  <a:tcPr marT="45757" marB="45757">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92" name="タイトル 4"/>
          <p:cNvSpPr txBox="1">
            <a:spLocks/>
          </p:cNvSpPr>
          <p:nvPr/>
        </p:nvSpPr>
        <p:spPr>
          <a:xfrm>
            <a:off x="425869" y="4559383"/>
            <a:ext cx="3063364" cy="1090924"/>
          </a:xfrm>
          <a:prstGeom prst="rect">
            <a:avLst/>
          </a:prstGeom>
        </p:spPr>
        <p:txBody>
          <a:bodyPr vert="horz" lIns="0" tIns="0" rIns="0" bIns="0" rtlCol="0" anchor="ctr">
            <a:normAutofit fontScale="975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a:lstStyle>
          <a:p>
            <a:pPr algn="l">
              <a:lnSpc>
                <a:spcPct val="130000"/>
              </a:lnSpc>
            </a:pPr>
            <a:r>
              <a:rPr lang="ja-JP" altLang="en-US" sz="2600" dirty="0" smtClean="0">
                <a:effectLst/>
              </a:rPr>
              <a:t>製品ラインナップ</a:t>
            </a:r>
            <a:r>
              <a:rPr lang="en-US" altLang="ja-JP" sz="2600" dirty="0" smtClean="0">
                <a:effectLst/>
              </a:rPr>
              <a:t/>
            </a:r>
            <a:br>
              <a:rPr lang="en-US" altLang="ja-JP" sz="2600" dirty="0" smtClean="0">
                <a:effectLst/>
              </a:rPr>
            </a:br>
            <a:r>
              <a:rPr lang="en-US" altLang="ja-JP" sz="1400" b="1" dirty="0" smtClean="0">
                <a:effectLst/>
              </a:rPr>
              <a:t>○○</a:t>
            </a:r>
            <a:r>
              <a:rPr lang="ja-JP" altLang="en-US" sz="1400" b="1" dirty="0" smtClean="0">
                <a:effectLst/>
              </a:rPr>
              <a:t>用精密部品取り扱い０００点。</a:t>
            </a:r>
            <a:br>
              <a:rPr lang="ja-JP" altLang="en-US" sz="1400" b="1" dirty="0" smtClean="0">
                <a:effectLst/>
              </a:rPr>
            </a:br>
            <a:endParaRPr lang="ja-JP" altLang="en-US" sz="1400" b="1" dirty="0">
              <a:effectLst/>
            </a:endParaRPr>
          </a:p>
        </p:txBody>
      </p:sp>
      <p:sp>
        <p:nvSpPr>
          <p:cNvPr id="93" name="タイトル 4"/>
          <p:cNvSpPr txBox="1">
            <a:spLocks/>
          </p:cNvSpPr>
          <p:nvPr/>
        </p:nvSpPr>
        <p:spPr>
          <a:xfrm>
            <a:off x="425869" y="1656530"/>
            <a:ext cx="1385751" cy="1090924"/>
          </a:xfrm>
          <a:prstGeom prst="rect">
            <a:avLst/>
          </a:prstGeom>
        </p:spPr>
        <p:txBody>
          <a:bodyPr vert="horz" lIns="0" tIns="0" rIns="0" bIns="0" rtlCol="0" anchor="ct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a:lstStyle>
          <a:p>
            <a:pPr algn="l"/>
            <a:r>
              <a:rPr lang="en-US" altLang="ja-JP" sz="7000" b="1" spc="-300" dirty="0" smtClean="0">
                <a:solidFill>
                  <a:srgbClr val="FFFFFF"/>
                </a:solidFill>
                <a:effectLst/>
              </a:rPr>
              <a:t>01</a:t>
            </a:r>
            <a:endParaRPr lang="ja-JP" altLang="en-US" sz="7000" b="1" spc="-300" dirty="0">
              <a:solidFill>
                <a:srgbClr val="FFFFFF"/>
              </a:solidFill>
              <a:effectLst/>
            </a:endParaRPr>
          </a:p>
        </p:txBody>
      </p:sp>
      <p:sp>
        <p:nvSpPr>
          <p:cNvPr id="94" name="テキスト プレースホルダー 2"/>
          <p:cNvSpPr txBox="1">
            <a:spLocks/>
          </p:cNvSpPr>
          <p:nvPr/>
        </p:nvSpPr>
        <p:spPr>
          <a:xfrm>
            <a:off x="425869" y="3306368"/>
            <a:ext cx="3465813" cy="684587"/>
          </a:xfrm>
          <a:prstGeom prst="rect">
            <a:avLst/>
          </a:prstGeom>
        </p:spPr>
        <p:txBody>
          <a:bodyPr vert="horz" lIns="0" tIns="0" rIns="0" bIns="0" rtlCol="0" anchor="b">
            <a:norm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4000" b="1" i="0" u="none" strike="noStrike" kern="1200" cap="none" spc="0" normalizeH="0" baseline="0" noProof="0" smtClean="0">
                <a:ln>
                  <a:noFill/>
                </a:ln>
                <a:solidFill>
                  <a:srgbClr val="FFFFFF"/>
                </a:solidFill>
                <a:effectLst/>
                <a:uLnTx/>
                <a:uFillTx/>
                <a:latin typeface="+mj-ea"/>
                <a:ea typeface="+mj-ea"/>
                <a:cs typeface="+mn-cs"/>
              </a:rPr>
              <a:t>ABCD-series</a:t>
            </a:r>
            <a:endParaRPr kumimoji="1" lang="en-US" altLang="ja-JP" sz="4000" b="1" i="0" u="none" strike="noStrike" kern="1200" cap="none" spc="0" normalizeH="0" baseline="0" noProof="0" dirty="0" smtClean="0">
              <a:ln>
                <a:noFill/>
              </a:ln>
              <a:solidFill>
                <a:srgbClr val="FFFFFF"/>
              </a:solidFill>
              <a:effectLst/>
              <a:uLnTx/>
              <a:uFillTx/>
              <a:latin typeface="+mj-ea"/>
              <a:ea typeface="+mj-ea"/>
              <a:cs typeface="+mn-cs"/>
            </a:endParaRPr>
          </a:p>
        </p:txBody>
      </p:sp>
      <p:sp>
        <p:nvSpPr>
          <p:cNvPr id="95" name="テキスト プレースホルダー 27"/>
          <p:cNvSpPr txBox="1">
            <a:spLocks/>
          </p:cNvSpPr>
          <p:nvPr/>
        </p:nvSpPr>
        <p:spPr>
          <a:xfrm>
            <a:off x="5477735" y="7168471"/>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96" name="テキスト プレースホルダー 28"/>
          <p:cNvSpPr txBox="1">
            <a:spLocks/>
          </p:cNvSpPr>
          <p:nvPr/>
        </p:nvSpPr>
        <p:spPr>
          <a:xfrm>
            <a:off x="5477735" y="7454204"/>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ja-JP" altLang="en-US" sz="900" b="0" i="0" u="none" strike="noStrike" kern="1200" cap="none" spc="0" normalizeH="0" baseline="0" noProof="0" dirty="0">
              <a:ln>
                <a:noFill/>
              </a:ln>
              <a:solidFill>
                <a:schemeClr val="tx1"/>
              </a:solidFill>
              <a:effectLst/>
              <a:uLnTx/>
              <a:uFillTx/>
              <a:latin typeface="+mj-ea"/>
              <a:ea typeface="+mj-ea"/>
              <a:cs typeface="+mn-cs"/>
            </a:endParaRPr>
          </a:p>
        </p:txBody>
      </p:sp>
      <p:sp>
        <p:nvSpPr>
          <p:cNvPr id="97" name="テキスト プレースホルダー 29"/>
          <p:cNvSpPr txBox="1">
            <a:spLocks/>
          </p:cNvSpPr>
          <p:nvPr/>
        </p:nvSpPr>
        <p:spPr>
          <a:xfrm>
            <a:off x="5477735" y="8687051"/>
            <a:ext cx="1848841" cy="439656"/>
          </a:xfrm>
          <a:prstGeom prst="rect">
            <a:avLst/>
          </a:prstGeom>
        </p:spPr>
        <p:txBody>
          <a:bodyPr vert="horz" lIns="112965" tIns="56482" rIns="112965" bIns="56482" rtlCol="0">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en-US" altLang="ja-JP" sz="1200" b="1" i="0" u="none" strike="noStrike" kern="1200" cap="none" spc="0" normalizeH="0" baseline="0" noProof="0" smtClean="0">
                <a:ln>
                  <a:noFill/>
                </a:ln>
                <a:solidFill>
                  <a:srgbClr val="000090"/>
                </a:solidFill>
                <a:effectLst/>
                <a:uLnTx/>
                <a:uFillTx/>
                <a:latin typeface="+mj-ea"/>
                <a:ea typeface="+mj-ea"/>
                <a:cs typeface="+mn-cs"/>
              </a:rPr>
              <a:t>ABCD-1234-EFGH</a:t>
            </a:r>
            <a:endParaRPr kumimoji="1" lang="en-US" altLang="ja-JP" sz="1200" b="1" i="0" u="none" strike="noStrike" kern="1200" cap="none" spc="0" normalizeH="0" baseline="0" noProof="0" dirty="0" smtClean="0">
              <a:ln>
                <a:noFill/>
              </a:ln>
              <a:solidFill>
                <a:srgbClr val="000090"/>
              </a:solidFill>
              <a:effectLst/>
              <a:uLnTx/>
              <a:uFillTx/>
              <a:latin typeface="+mj-ea"/>
              <a:ea typeface="+mj-ea"/>
              <a:cs typeface="+mn-cs"/>
            </a:endParaRPr>
          </a:p>
        </p:txBody>
      </p:sp>
      <p:sp>
        <p:nvSpPr>
          <p:cNvPr id="98" name="テキスト プレースホルダー 30"/>
          <p:cNvSpPr txBox="1">
            <a:spLocks/>
          </p:cNvSpPr>
          <p:nvPr/>
        </p:nvSpPr>
        <p:spPr>
          <a:xfrm>
            <a:off x="5477735" y="8972784"/>
            <a:ext cx="1848841" cy="1012412"/>
          </a:xfrm>
          <a:prstGeom prst="rect">
            <a:avLst/>
          </a:prstGeom>
        </p:spPr>
        <p:txBody>
          <a:bodyPr vert="horz" lIns="112965" tIns="56482" rIns="112965" bIns="56482" rtlCol="0" anchor="b">
            <a:noAutofit/>
          </a:bodyPr>
          <a:lstStyle/>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（真鍮メッキ／シリコンラバー）</a:t>
            </a:r>
            <a:endParaRPr kumimoji="1" lang="en-US" altLang="ja-JP" sz="900" b="0" i="0" u="none" strike="noStrike" kern="1200" cap="none" spc="0" normalizeH="0" baseline="0" noProof="0" smtClean="0">
              <a:ln>
                <a:noFill/>
              </a:ln>
              <a:solidFill>
                <a:schemeClr val="tx1"/>
              </a:solidFill>
              <a:effectLst/>
              <a:uLnTx/>
              <a:uFillTx/>
              <a:latin typeface="+mj-ea"/>
              <a:ea typeface="+mj-ea"/>
              <a:cs typeface="+mn-cs"/>
            </a:endParaRPr>
          </a:p>
          <a:p>
            <a:pPr marL="0" marR="0" lvl="0" indent="0" algn="l" defTabSz="564825" rtl="0" eaLnBrk="1" fontAlgn="auto" latinLnBrk="0" hangingPunct="1">
              <a:lnSpc>
                <a:spcPct val="100000"/>
              </a:lnSpc>
              <a:spcBef>
                <a:spcPct val="20000"/>
              </a:spcBef>
              <a:spcAft>
                <a:spcPts val="0"/>
              </a:spcAft>
              <a:buClrTx/>
              <a:buSzTx/>
              <a:buFont typeface="Arial"/>
              <a:buNone/>
              <a:tabLst/>
              <a:defRPr/>
            </a:pPr>
            <a:r>
              <a:rPr kumimoji="1" lang="ja-JP" altLang="en-US" sz="900" b="0" i="0" u="none" strike="noStrike" kern="1200" cap="none" spc="0" normalizeH="0" baseline="0" noProof="0" smtClean="0">
                <a:ln>
                  <a:noFill/>
                </a:ln>
                <a:solidFill>
                  <a:schemeClr val="tx1"/>
                </a:solidFill>
                <a:effectLst/>
                <a:uLnTx/>
                <a:uFillTx/>
                <a:latin typeface="+mj-ea"/>
                <a:ea typeface="+mj-ea"/>
                <a:cs typeface="+mn-cs"/>
              </a:rPr>
              <a:t>ああああああああああああああああああああああああああああああああああああああああああああああああああああああああああああ</a:t>
            </a:r>
            <a:endParaRPr kumimoji="1" lang="ja-JP" altLang="en-US" sz="900" b="0" i="0" u="none" strike="noStrike" kern="1200" cap="none" spc="0" normalizeH="0" baseline="0" noProof="0" dirty="0">
              <a:ln>
                <a:noFill/>
              </a:ln>
              <a:solidFill>
                <a:schemeClr val="tx1"/>
              </a:solidFill>
              <a:effectLst/>
              <a:uLnTx/>
              <a:uFillTx/>
              <a:latin typeface="+mj-ea"/>
              <a:ea typeface="+mj-ea"/>
              <a:cs typeface="+mn-cs"/>
            </a:endParaRPr>
          </a:p>
        </p:txBody>
      </p:sp>
      <p:cxnSp>
        <p:nvCxnSpPr>
          <p:cNvPr id="99" name="直線コネクタ 98"/>
          <p:cNvCxnSpPr/>
          <p:nvPr/>
        </p:nvCxnSpPr>
        <p:spPr>
          <a:xfrm>
            <a:off x="375076" y="7348823"/>
            <a:ext cx="3080295" cy="0"/>
          </a:xfrm>
          <a:prstGeom prst="line">
            <a:avLst/>
          </a:prstGeom>
          <a:ln w="635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0" name="直線コネクタ 99"/>
          <p:cNvCxnSpPr/>
          <p:nvPr/>
        </p:nvCxnSpPr>
        <p:spPr>
          <a:xfrm>
            <a:off x="375076" y="10250650"/>
            <a:ext cx="3080295" cy="0"/>
          </a:xfrm>
          <a:prstGeom prst="line">
            <a:avLst/>
          </a:prstGeom>
          <a:ln w="635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1" name="直線コネクタ 100"/>
          <p:cNvCxnSpPr/>
          <p:nvPr/>
        </p:nvCxnSpPr>
        <p:spPr>
          <a:xfrm>
            <a:off x="375076" y="4435846"/>
            <a:ext cx="3080295" cy="0"/>
          </a:xfrm>
          <a:prstGeom prst="line">
            <a:avLst/>
          </a:prstGeom>
          <a:ln w="635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2" name="直線コネクタ 101"/>
          <p:cNvCxnSpPr/>
          <p:nvPr/>
        </p:nvCxnSpPr>
        <p:spPr>
          <a:xfrm>
            <a:off x="375076" y="2944916"/>
            <a:ext cx="3080295" cy="0"/>
          </a:xfrm>
          <a:prstGeom prst="line">
            <a:avLst/>
          </a:prstGeom>
          <a:ln w="635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4" name="直線コネクタ 103"/>
          <p:cNvCxnSpPr/>
          <p:nvPr/>
        </p:nvCxnSpPr>
        <p:spPr>
          <a:xfrm>
            <a:off x="375076" y="1476947"/>
            <a:ext cx="3080295" cy="0"/>
          </a:xfrm>
          <a:prstGeom prst="line">
            <a:avLst/>
          </a:prstGeom>
          <a:ln w="635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5" name="図プレースホルダ 39"/>
          <p:cNvSpPr>
            <a:spLocks noGrp="1"/>
          </p:cNvSpPr>
          <p:nvPr>
            <p:ph type="pic" sz="quarter" idx="47"/>
          </p:nvPr>
        </p:nvSpPr>
        <p:spPr>
          <a:xfrm>
            <a:off x="4018954" y="1082297"/>
            <a:ext cx="1420666" cy="1292917"/>
          </a:xfrm>
        </p:spPr>
      </p:sp>
      <p:sp>
        <p:nvSpPr>
          <p:cNvPr id="106" name="図プレースホルダ 39"/>
          <p:cNvSpPr>
            <a:spLocks noGrp="1"/>
          </p:cNvSpPr>
          <p:nvPr>
            <p:ph type="pic" sz="quarter" idx="47"/>
          </p:nvPr>
        </p:nvSpPr>
        <p:spPr>
          <a:xfrm>
            <a:off x="4018954" y="2607430"/>
            <a:ext cx="1420666" cy="1292917"/>
          </a:xfrm>
        </p:spPr>
      </p:sp>
      <p:sp>
        <p:nvSpPr>
          <p:cNvPr id="107" name="図プレースホルダ 39"/>
          <p:cNvSpPr>
            <a:spLocks noGrp="1"/>
          </p:cNvSpPr>
          <p:nvPr>
            <p:ph type="pic" sz="quarter" idx="47"/>
          </p:nvPr>
        </p:nvSpPr>
        <p:spPr>
          <a:xfrm>
            <a:off x="4018954" y="4137881"/>
            <a:ext cx="1420666" cy="1292917"/>
          </a:xfrm>
        </p:spPr>
      </p:sp>
      <p:sp>
        <p:nvSpPr>
          <p:cNvPr id="108" name="図プレースホルダ 39"/>
          <p:cNvSpPr>
            <a:spLocks noGrp="1"/>
          </p:cNvSpPr>
          <p:nvPr>
            <p:ph type="pic" sz="quarter" idx="47"/>
          </p:nvPr>
        </p:nvSpPr>
        <p:spPr>
          <a:xfrm>
            <a:off x="4018954" y="5657786"/>
            <a:ext cx="1420666" cy="1292917"/>
          </a:xfrm>
        </p:spPr>
      </p:sp>
      <p:sp>
        <p:nvSpPr>
          <p:cNvPr id="109" name="図プレースホルダ 39"/>
          <p:cNvSpPr>
            <a:spLocks noGrp="1"/>
          </p:cNvSpPr>
          <p:nvPr>
            <p:ph type="pic" sz="quarter" idx="47"/>
          </p:nvPr>
        </p:nvSpPr>
        <p:spPr>
          <a:xfrm>
            <a:off x="4018954" y="7167145"/>
            <a:ext cx="1420666" cy="1292917"/>
          </a:xfrm>
        </p:spPr>
      </p:sp>
      <p:sp>
        <p:nvSpPr>
          <p:cNvPr id="112" name="図プレースホルダ 39"/>
          <p:cNvSpPr>
            <a:spLocks noGrp="1"/>
          </p:cNvSpPr>
          <p:nvPr>
            <p:ph type="pic" sz="quarter" idx="47"/>
          </p:nvPr>
        </p:nvSpPr>
        <p:spPr>
          <a:xfrm>
            <a:off x="4018954" y="8687051"/>
            <a:ext cx="1420666" cy="1292917"/>
          </a:xfrm>
        </p:spPr>
      </p:sp>
      <p:sp>
        <p:nvSpPr>
          <p:cNvPr id="113" name="図プレースホルダ 39"/>
          <p:cNvSpPr>
            <a:spLocks noGrp="1"/>
          </p:cNvSpPr>
          <p:nvPr>
            <p:ph type="pic" sz="quarter" idx="47"/>
          </p:nvPr>
        </p:nvSpPr>
        <p:spPr>
          <a:xfrm>
            <a:off x="425869" y="5505717"/>
            <a:ext cx="1741302" cy="1671974"/>
          </a:xfrm>
        </p:spPr>
      </p:sp>
    </p:spTree>
    <p:extLst>
      <p:ext uri="{BB962C8B-B14F-4D97-AF65-F5344CB8AC3E}">
        <p14:creationId xmlns:p14="http://schemas.microsoft.com/office/powerpoint/2010/main" val="99886696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377</Words>
  <Application>Microsoft Office PowerPoint</Application>
  <PresentationFormat>ユーザー設定</PresentationFormat>
  <Paragraphs>47</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ホワイト</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2014-07-08T08:09:06Z</dcterms:created>
  <dcterms:modified xsi:type="dcterms:W3CDTF">2014-07-29T10:49:40Z</dcterms:modified>
</cp:coreProperties>
</file>