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3" r:id="rId2"/>
    <p:sldId id="262" r:id="rId3"/>
  </p:sldIdLst>
  <p:sldSz cx="15338425" cy="10909300"/>
  <p:notesSz cx="8483600" cy="12344400"/>
  <p:defaultTextStyle>
    <a:defPPr>
      <a:defRPr lang="ja-JP"/>
    </a:defPPr>
    <a:lvl1pPr marL="0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1pPr>
    <a:lvl2pPr marL="715751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2pPr>
    <a:lvl3pPr marL="1431501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3pPr>
    <a:lvl4pPr marL="2147252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4pPr>
    <a:lvl5pPr marL="2863003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5pPr>
    <a:lvl6pPr marL="3578753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6pPr>
    <a:lvl7pPr marL="4294505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7pPr>
    <a:lvl8pPr marL="5010256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8pPr>
    <a:lvl9pPr marL="5726006" algn="l" defTabSz="1431501" rtl="0" eaLnBrk="1" latinLnBrk="0" hangingPunct="1">
      <a:defRPr kumimoji="1"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5197"/>
    <a:srgbClr val="FFFFFF"/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50" d="100"/>
          <a:sy n="50" d="100"/>
        </p:scale>
        <p:origin x="-930" y="-72"/>
      </p:cViewPr>
      <p:guideLst>
        <p:guide orient="horz" pos="3436"/>
        <p:guide pos="483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805414" y="2"/>
            <a:ext cx="3676226" cy="619364"/>
          </a:xfrm>
          <a:prstGeom prst="rect">
            <a:avLst/>
          </a:prstGeom>
        </p:spPr>
        <p:txBody>
          <a:bodyPr vert="horz" lIns="113849" tIns="56926" rIns="113849" bIns="56926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11275" y="1541463"/>
            <a:ext cx="5861050" cy="41687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3849" tIns="56926" rIns="113849" bIns="5692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48360" y="5940743"/>
            <a:ext cx="6786880" cy="4860607"/>
          </a:xfrm>
          <a:prstGeom prst="rect">
            <a:avLst/>
          </a:prstGeom>
        </p:spPr>
        <p:txBody>
          <a:bodyPr vert="horz" lIns="113849" tIns="56926" rIns="113849" bIns="5692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805414" y="11725041"/>
            <a:ext cx="3676226" cy="619363"/>
          </a:xfrm>
          <a:prstGeom prst="rect">
            <a:avLst/>
          </a:prstGeom>
        </p:spPr>
        <p:txBody>
          <a:bodyPr vert="horz" lIns="113849" tIns="56926" rIns="113849" bIns="56926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715751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1431501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2147252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2863003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3578753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4294505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5010256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5726006" algn="l" defTabSz="1431501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053" y="2504574"/>
            <a:ext cx="9293910" cy="5327975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6755" y="8038018"/>
            <a:ext cx="8200509" cy="3694865"/>
          </a:xfrm>
        </p:spPr>
        <p:txBody>
          <a:bodyPr/>
          <a:lstStyle>
            <a:lvl1pPr marL="0" indent="0" algn="ctr">
              <a:buNone/>
              <a:defRPr sz="2900"/>
            </a:lvl1pPr>
            <a:lvl2pPr marL="546126" indent="0" algn="ctr">
              <a:buNone/>
              <a:defRPr sz="2400"/>
            </a:lvl2pPr>
            <a:lvl3pPr marL="1092252" indent="0" algn="ctr">
              <a:buNone/>
              <a:defRPr sz="2200"/>
            </a:lvl3pPr>
            <a:lvl4pPr marL="1638378" indent="0" algn="ctr">
              <a:buNone/>
              <a:defRPr sz="1900"/>
            </a:lvl4pPr>
            <a:lvl5pPr marL="2184505" indent="0" algn="ctr">
              <a:buNone/>
              <a:defRPr sz="1900"/>
            </a:lvl5pPr>
            <a:lvl6pPr marL="2730631" indent="0" algn="ctr">
              <a:buNone/>
              <a:defRPr sz="1900"/>
            </a:lvl6pPr>
            <a:lvl7pPr marL="3276756" indent="0" algn="ctr">
              <a:buNone/>
              <a:defRPr sz="1900"/>
            </a:lvl7pPr>
            <a:lvl8pPr marL="3822882" indent="0" algn="ctr">
              <a:buNone/>
              <a:defRPr sz="1900"/>
            </a:lvl8pPr>
            <a:lvl9pPr marL="4369008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24652" y="814784"/>
            <a:ext cx="2357646" cy="1296922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1714" y="814784"/>
            <a:ext cx="6936264" cy="1296922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021" y="3815318"/>
            <a:ext cx="9430584" cy="6365937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6021" y="10241479"/>
            <a:ext cx="9430584" cy="3347695"/>
          </a:xfrm>
        </p:spPr>
        <p:txBody>
          <a:bodyPr/>
          <a:lstStyle>
            <a:lvl1pPr marL="0" indent="0">
              <a:buNone/>
              <a:defRPr sz="2900">
                <a:solidFill>
                  <a:schemeClr val="tx1"/>
                </a:solidFill>
              </a:defRPr>
            </a:lvl1pPr>
            <a:lvl2pPr marL="54612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2252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63837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8450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73063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7675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8228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6900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1714" y="4073916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35346" y="4073916"/>
            <a:ext cx="4646955" cy="971009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814787"/>
            <a:ext cx="9430584" cy="295801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3139" y="3751546"/>
            <a:ext cx="4625600" cy="183857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126" indent="0">
              <a:buNone/>
              <a:defRPr sz="2400" b="1"/>
            </a:lvl2pPr>
            <a:lvl3pPr marL="1092252" indent="0">
              <a:buNone/>
              <a:defRPr sz="2200" b="1"/>
            </a:lvl3pPr>
            <a:lvl4pPr marL="1638378" indent="0">
              <a:buNone/>
              <a:defRPr sz="1900" b="1"/>
            </a:lvl4pPr>
            <a:lvl5pPr marL="2184505" indent="0">
              <a:buNone/>
              <a:defRPr sz="1900" b="1"/>
            </a:lvl5pPr>
            <a:lvl6pPr marL="2730631" indent="0">
              <a:buNone/>
              <a:defRPr sz="1900" b="1"/>
            </a:lvl6pPr>
            <a:lvl7pPr marL="3276756" indent="0">
              <a:buNone/>
              <a:defRPr sz="1900" b="1"/>
            </a:lvl7pPr>
            <a:lvl8pPr marL="3822882" indent="0">
              <a:buNone/>
              <a:defRPr sz="1900" b="1"/>
            </a:lvl8pPr>
            <a:lvl9pPr marL="4369008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3139" y="5590122"/>
            <a:ext cx="4625600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35346" y="3751546"/>
            <a:ext cx="4648379" cy="1838576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6126" indent="0">
              <a:buNone/>
              <a:defRPr sz="2400" b="1"/>
            </a:lvl2pPr>
            <a:lvl3pPr marL="1092252" indent="0">
              <a:buNone/>
              <a:defRPr sz="2200" b="1"/>
            </a:lvl3pPr>
            <a:lvl4pPr marL="1638378" indent="0">
              <a:buNone/>
              <a:defRPr sz="1900" b="1"/>
            </a:lvl4pPr>
            <a:lvl5pPr marL="2184505" indent="0">
              <a:buNone/>
              <a:defRPr sz="1900" b="1"/>
            </a:lvl5pPr>
            <a:lvl6pPr marL="2730631" indent="0">
              <a:buNone/>
              <a:defRPr sz="1900" b="1"/>
            </a:lvl6pPr>
            <a:lvl7pPr marL="3276756" indent="0">
              <a:buNone/>
              <a:defRPr sz="1900" b="1"/>
            </a:lvl7pPr>
            <a:lvl8pPr marL="3822882" indent="0">
              <a:buNone/>
              <a:defRPr sz="1900" b="1"/>
            </a:lvl8pPr>
            <a:lvl9pPr marL="4369008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35346" y="5590122"/>
            <a:ext cx="4648379" cy="8222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1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379" y="2203462"/>
            <a:ext cx="5535345" cy="10875587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8"/>
            <a:ext cx="3526503" cy="8505631"/>
          </a:xfrm>
        </p:spPr>
        <p:txBody>
          <a:bodyPr/>
          <a:lstStyle>
            <a:lvl1pPr marL="0" indent="0">
              <a:buNone/>
              <a:defRPr sz="1900"/>
            </a:lvl1pPr>
            <a:lvl2pPr marL="546126" indent="0">
              <a:buNone/>
              <a:defRPr sz="1700"/>
            </a:lvl2pPr>
            <a:lvl3pPr marL="1092252" indent="0">
              <a:buNone/>
              <a:defRPr sz="1400"/>
            </a:lvl3pPr>
            <a:lvl4pPr marL="1638378" indent="0">
              <a:buNone/>
              <a:defRPr sz="1200"/>
            </a:lvl4pPr>
            <a:lvl5pPr marL="2184505" indent="0">
              <a:buNone/>
              <a:defRPr sz="1200"/>
            </a:lvl5pPr>
            <a:lvl6pPr marL="2730631" indent="0">
              <a:buNone/>
              <a:defRPr sz="1200"/>
            </a:lvl6pPr>
            <a:lvl7pPr marL="3276756" indent="0">
              <a:buNone/>
              <a:defRPr sz="1200"/>
            </a:lvl7pPr>
            <a:lvl8pPr marL="3822882" indent="0">
              <a:buNone/>
              <a:defRPr sz="1200"/>
            </a:lvl8pPr>
            <a:lvl9pPr marL="4369008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3140" y="1020251"/>
            <a:ext cx="3526503" cy="3570877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48379" y="2203462"/>
            <a:ext cx="5535345" cy="10875587"/>
          </a:xfrm>
        </p:spPr>
        <p:txBody>
          <a:bodyPr anchor="t"/>
          <a:lstStyle>
            <a:lvl1pPr marL="0" indent="0">
              <a:buNone/>
              <a:defRPr sz="3800"/>
            </a:lvl1pPr>
            <a:lvl2pPr marL="546126" indent="0">
              <a:buNone/>
              <a:defRPr sz="3300"/>
            </a:lvl2pPr>
            <a:lvl3pPr marL="1092252" indent="0">
              <a:buNone/>
              <a:defRPr sz="2900"/>
            </a:lvl3pPr>
            <a:lvl4pPr marL="1638378" indent="0">
              <a:buNone/>
              <a:defRPr sz="2400"/>
            </a:lvl4pPr>
            <a:lvl5pPr marL="2184505" indent="0">
              <a:buNone/>
              <a:defRPr sz="2400"/>
            </a:lvl5pPr>
            <a:lvl6pPr marL="2730631" indent="0">
              <a:buNone/>
              <a:defRPr sz="2400"/>
            </a:lvl6pPr>
            <a:lvl7pPr marL="3276756" indent="0">
              <a:buNone/>
              <a:defRPr sz="2400"/>
            </a:lvl7pPr>
            <a:lvl8pPr marL="3822882" indent="0">
              <a:buNone/>
              <a:defRPr sz="2400"/>
            </a:lvl8pPr>
            <a:lvl9pPr marL="4369008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3140" y="4591128"/>
            <a:ext cx="3526503" cy="8505631"/>
          </a:xfrm>
        </p:spPr>
        <p:txBody>
          <a:bodyPr/>
          <a:lstStyle>
            <a:lvl1pPr marL="0" indent="0">
              <a:buNone/>
              <a:defRPr sz="1900"/>
            </a:lvl1pPr>
            <a:lvl2pPr marL="546126" indent="0">
              <a:buNone/>
              <a:defRPr sz="1700"/>
            </a:lvl2pPr>
            <a:lvl3pPr marL="1092252" indent="0">
              <a:buNone/>
              <a:defRPr sz="1400"/>
            </a:lvl3pPr>
            <a:lvl4pPr marL="1638378" indent="0">
              <a:buNone/>
              <a:defRPr sz="1200"/>
            </a:lvl4pPr>
            <a:lvl5pPr marL="2184505" indent="0">
              <a:buNone/>
              <a:defRPr sz="1200"/>
            </a:lvl5pPr>
            <a:lvl6pPr marL="2730631" indent="0">
              <a:buNone/>
              <a:defRPr sz="1200"/>
            </a:lvl6pPr>
            <a:lvl7pPr marL="3276756" indent="0">
              <a:buNone/>
              <a:defRPr sz="1200"/>
            </a:lvl7pPr>
            <a:lvl8pPr marL="3822882" indent="0">
              <a:buNone/>
              <a:defRPr sz="1200"/>
            </a:lvl8pPr>
            <a:lvl9pPr marL="4369008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55899" y="581325"/>
            <a:ext cx="13226628" cy="2109249"/>
          </a:xfrm>
          <a:prstGeom prst="rect">
            <a:avLst/>
          </a:prstGeom>
        </p:spPr>
        <p:txBody>
          <a:bodyPr vert="horz" lIns="128455" tIns="64227" rIns="128455" bIns="64227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5899" y="2904396"/>
            <a:ext cx="13226628" cy="6922439"/>
          </a:xfrm>
          <a:prstGeom prst="rect">
            <a:avLst/>
          </a:prstGeom>
        </p:spPr>
        <p:txBody>
          <a:bodyPr vert="horz" lIns="128455" tIns="64227" rIns="128455" bIns="64227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55900" y="10109702"/>
            <a:ext cx="3451201" cy="581324"/>
          </a:xfrm>
          <a:prstGeom prst="rect">
            <a:avLst/>
          </a:prstGeom>
        </p:spPr>
        <p:txBody>
          <a:bodyPr vert="horz" lIns="128455" tIns="64227" rIns="128455" bIns="64227" rtlCol="0" anchor="ctr"/>
          <a:lstStyle>
            <a:lvl1pPr algn="l" defTabSz="1431501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7/29/2014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78581" y="10109702"/>
            <a:ext cx="5181266" cy="581324"/>
          </a:xfrm>
          <a:prstGeom prst="rect">
            <a:avLst/>
          </a:prstGeom>
        </p:spPr>
        <p:txBody>
          <a:bodyPr vert="horz" lIns="128455" tIns="64227" rIns="128455" bIns="64227" rtlCol="0" anchor="ctr"/>
          <a:lstStyle>
            <a:lvl1pPr algn="ctr" defTabSz="1431501" fontAlgn="auto">
              <a:spcBef>
                <a:spcPts val="0"/>
              </a:spcBef>
              <a:spcAft>
                <a:spcPts val="0"/>
              </a:spcAft>
              <a:defRPr sz="14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1327" y="10109702"/>
            <a:ext cx="3451201" cy="581324"/>
          </a:xfrm>
          <a:prstGeom prst="rect">
            <a:avLst/>
          </a:prstGeom>
        </p:spPr>
        <p:txBody>
          <a:bodyPr vert="horz" lIns="128455" tIns="64227" rIns="128455" bIns="64227" rtlCol="0" anchor="ctr"/>
          <a:lstStyle>
            <a:lvl1pPr algn="r" defTabSz="1431501" fontAlgn="auto">
              <a:spcBef>
                <a:spcPts val="0"/>
              </a:spcBef>
              <a:spcAft>
                <a:spcPts val="0"/>
              </a:spcAft>
              <a:defRPr sz="14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642275"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1284549"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926824"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2569098" algn="l" defTabSz="1090529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272075" indent="-272075" algn="l" defTabSz="1090529" rtl="0" fontAlgn="base">
        <a:lnSpc>
          <a:spcPct val="90000"/>
        </a:lnSpc>
        <a:spcBef>
          <a:spcPts val="1194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8455" indent="-272075" algn="l" defTabSz="1090529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64833" indent="-272075" algn="l" defTabSz="1090529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11214" indent="-272075" algn="l" defTabSz="1090529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55363" indent="-272075" algn="l" defTabSz="1090529" rtl="0" fontAlgn="base">
        <a:lnSpc>
          <a:spcPct val="90000"/>
        </a:lnSpc>
        <a:spcBef>
          <a:spcPts val="597"/>
        </a:spcBef>
        <a:spcAft>
          <a:spcPct val="0"/>
        </a:spcAft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3003693" indent="-273064" algn="l" defTabSz="109225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549820" indent="-273064" algn="l" defTabSz="109225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095946" indent="-273064" algn="l" defTabSz="109225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642072" indent="-273064" algn="l" defTabSz="1092252" rtl="0" eaLnBrk="1" latinLnBrk="0" hangingPunct="1">
        <a:lnSpc>
          <a:spcPct val="90000"/>
        </a:lnSpc>
        <a:spcBef>
          <a:spcPts val="597"/>
        </a:spcBef>
        <a:buFont typeface="Arial" panose="020B0604020202020204" pitchFamily="34" charset="0"/>
        <a:buChar char="•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6126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252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8378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84505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30631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6756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2882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69008" algn="l" defTabSz="1092252" rtl="0" eaLnBrk="1" latinLnBrk="0" hangingPunct="1"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5333960" cy="109070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4033" y="151456"/>
            <a:ext cx="15030360" cy="1060416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6721" y="253914"/>
            <a:ext cx="14827218" cy="10401476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3332889" y="2421074"/>
            <a:ext cx="8674882" cy="224734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×426</a:t>
            </a: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3332890" y="5060420"/>
            <a:ext cx="8672649" cy="2180524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3332889" y="7644083"/>
            <a:ext cx="8674882" cy="25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×412</a:t>
            </a: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658632" y="599145"/>
            <a:ext cx="12023396" cy="138760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8446" tIns="64223" rIns="128446" bIns="64223" anchor="ctr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A3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×420</a:t>
            </a:r>
            <a:r>
              <a:rPr lang="ja-JP" altLang="en-US" sz="2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2" y="4746370"/>
            <a:ext cx="15338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54033" y="7396854"/>
            <a:ext cx="1503036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229934" y="10265612"/>
            <a:ext cx="14878561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28446" tIns="64223" rIns="128446" bIns="64223"/>
          <a:lstStyle/>
          <a:p>
            <a:pPr defTabSz="1429406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115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会社案内-01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334488" cy="10908792"/>
          </a:xfrm>
          <a:prstGeom prst="rect">
            <a:avLst/>
          </a:prstGeom>
        </p:spPr>
      </p:pic>
      <p:sp>
        <p:nvSpPr>
          <p:cNvPr id="1027" name="AutoShape 3"/>
          <p:cNvSpPr>
            <a:spLocks noChangeAspect="1" noChangeArrowheads="1" noTextEdit="1"/>
          </p:cNvSpPr>
          <p:nvPr/>
        </p:nvSpPr>
        <p:spPr bwMode="auto">
          <a:xfrm>
            <a:off x="-1003915" y="1"/>
            <a:ext cx="19157962" cy="1090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28455" tIns="64227" rIns="128455" bIns="64227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11609950" y="5594891"/>
            <a:ext cx="226023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3200" dirty="0" smtClean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アスクル工業</a:t>
            </a:r>
            <a:endParaRPr lang="ja-JP" altLang="en-US" sz="2500" dirty="0" smtClean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11688502" y="6127213"/>
            <a:ext cx="210314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4100" dirty="0" smtClean="0">
                <a:solidFill>
                  <a:srgbClr val="000000"/>
                </a:solidFill>
                <a:latin typeface="HGP創英角ｺﾞｼｯｸUB" pitchFamily="50" charset="-128"/>
                <a:ea typeface="HGP創英角ｺﾞｼｯｸUB" pitchFamily="50" charset="-128"/>
                <a:cs typeface="ＭＳ Ｐゴシック" pitchFamily="50" charset="-128"/>
              </a:rPr>
              <a:t>会社案内</a:t>
            </a:r>
            <a:endParaRPr lang="ja-JP" altLang="en-US" sz="2500" dirty="0" smtClean="0"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4" name="Rectangle 86"/>
          <p:cNvSpPr>
            <a:spLocks noChangeArrowheads="1"/>
          </p:cNvSpPr>
          <p:nvPr/>
        </p:nvSpPr>
        <p:spPr bwMode="auto">
          <a:xfrm>
            <a:off x="1745037" y="6183098"/>
            <a:ext cx="314489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284549" fontAlgn="base">
              <a:spcBef>
                <a:spcPct val="0"/>
              </a:spcBef>
              <a:spcAft>
                <a:spcPct val="0"/>
              </a:spcAft>
            </a:pPr>
            <a:r>
              <a:rPr lang="ja-JP" altLang="ja-JP" sz="2000" dirty="0" smtClean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URL</a:t>
            </a:r>
            <a:r>
              <a:rPr lang="ja-JP" altLang="en-US" sz="2000" dirty="0" smtClean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：</a:t>
            </a:r>
            <a:r>
              <a:rPr lang="ja-JP" altLang="ja-JP" sz="2000" dirty="0" smtClean="0">
                <a:solidFill>
                  <a:srgbClr val="000000"/>
                </a:solidFill>
                <a:latin typeface="+mn-ea"/>
                <a:cs typeface="ＭＳ Ｐゴシック" pitchFamily="50" charset="-128"/>
              </a:rPr>
              <a:t>http://www.askult.com/</a:t>
            </a:r>
            <a:endParaRPr lang="ja-JP" altLang="ja-JP" sz="4000" dirty="0" smtClean="0">
              <a:latin typeface="+mn-ea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125</Words>
  <Application>Microsoft Office PowerPoint</Application>
  <PresentationFormat>ユーザー設定</PresentationFormat>
  <Paragraphs>17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2014-07-29T10:50:35Z</dcterms:created>
  <dcterms:modified xsi:type="dcterms:W3CDTF">2014-07-29T10:50:45Z</dcterms:modified>
</cp:coreProperties>
</file>