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3" r:id="rId2"/>
    <p:sldId id="261" r:id="rId3"/>
  </p:sldIdLst>
  <p:sldSz cx="15338425" cy="10909300"/>
  <p:notesSz cx="8483600" cy="12344400"/>
  <p:defaultTextStyle>
    <a:defPPr>
      <a:defRPr lang="ja-JP"/>
    </a:defPPr>
    <a:lvl1pPr marL="0" algn="l" defTabSz="1431501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1pPr>
    <a:lvl2pPr marL="715751" algn="l" defTabSz="1431501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2pPr>
    <a:lvl3pPr marL="1431501" algn="l" defTabSz="1431501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3pPr>
    <a:lvl4pPr marL="2147252" algn="l" defTabSz="1431501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4pPr>
    <a:lvl5pPr marL="2863003" algn="l" defTabSz="1431501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5pPr>
    <a:lvl6pPr marL="3578753" algn="l" defTabSz="1431501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6pPr>
    <a:lvl7pPr marL="4294505" algn="l" defTabSz="1431501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7pPr>
    <a:lvl8pPr marL="5010256" algn="l" defTabSz="1431501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8pPr>
    <a:lvl9pPr marL="5726006" algn="l" defTabSz="1431501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6">
          <p15:clr>
            <a:srgbClr val="A4A3A4"/>
          </p15:clr>
        </p15:guide>
        <p15:guide id="2" pos="483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A68A1"/>
    <a:srgbClr val="E85197"/>
    <a:srgbClr val="FCE4F7"/>
    <a:srgbClr val="F9A5F9"/>
    <a:srgbClr val="FBD7F3"/>
    <a:srgbClr val="FFFFFF"/>
    <a:srgbClr val="000099"/>
    <a:srgbClr val="F0F4FA"/>
    <a:srgbClr val="E8EEF8"/>
    <a:srgbClr val="20386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3" d="100"/>
          <a:sy n="63" d="100"/>
        </p:scale>
        <p:origin x="835" y="67"/>
      </p:cViewPr>
      <p:guideLst>
        <p:guide orient="horz" pos="3436"/>
        <p:guide pos="483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2019/4/25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1275" y="1541463"/>
            <a:ext cx="58610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431501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1pPr>
    <a:lvl2pPr marL="715751" algn="l" defTabSz="1431501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2pPr>
    <a:lvl3pPr marL="1431501" algn="l" defTabSz="1431501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3pPr>
    <a:lvl4pPr marL="2147252" algn="l" defTabSz="1431501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4pPr>
    <a:lvl5pPr marL="2863003" algn="l" defTabSz="1431501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5pPr>
    <a:lvl6pPr marL="3578753" algn="l" defTabSz="1431501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6pPr>
    <a:lvl7pPr marL="4294505" algn="l" defTabSz="1431501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7pPr>
    <a:lvl8pPr marL="5010256" algn="l" defTabSz="1431501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8pPr>
    <a:lvl9pPr marL="5726006" algn="l" defTabSz="1431501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0052" y="2504574"/>
            <a:ext cx="9293911" cy="5327975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6753" y="8038017"/>
            <a:ext cx="8200509" cy="3694865"/>
          </a:xfrm>
        </p:spPr>
        <p:txBody>
          <a:bodyPr/>
          <a:lstStyle>
            <a:lvl1pPr marL="0" indent="0" algn="ctr">
              <a:buNone/>
              <a:defRPr sz="2900"/>
            </a:lvl1pPr>
            <a:lvl2pPr marL="546126" indent="0" algn="ctr">
              <a:buNone/>
              <a:defRPr sz="2400"/>
            </a:lvl2pPr>
            <a:lvl3pPr marL="1092252" indent="0" algn="ctr">
              <a:buNone/>
              <a:defRPr sz="2200"/>
            </a:lvl3pPr>
            <a:lvl4pPr marL="1638378" indent="0" algn="ctr">
              <a:buNone/>
              <a:defRPr sz="1900"/>
            </a:lvl4pPr>
            <a:lvl5pPr marL="2184505" indent="0" algn="ctr">
              <a:buNone/>
              <a:defRPr sz="1900"/>
            </a:lvl5pPr>
            <a:lvl6pPr marL="2730631" indent="0" algn="ctr">
              <a:buNone/>
              <a:defRPr sz="1900"/>
            </a:lvl6pPr>
            <a:lvl7pPr marL="3276756" indent="0" algn="ctr">
              <a:buNone/>
              <a:defRPr sz="1900"/>
            </a:lvl7pPr>
            <a:lvl8pPr marL="3822882" indent="0" algn="ctr">
              <a:buNone/>
              <a:defRPr sz="1900"/>
            </a:lvl8pPr>
            <a:lvl9pPr marL="4369008" indent="0" algn="ctr">
              <a:buNone/>
              <a:defRPr sz="19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24653" y="814784"/>
            <a:ext cx="2357646" cy="1296922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1714" y="814784"/>
            <a:ext cx="6936264" cy="1296922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6021" y="3815317"/>
            <a:ext cx="9430585" cy="6365937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6021" y="10241478"/>
            <a:ext cx="9430585" cy="3347695"/>
          </a:xfrm>
        </p:spPr>
        <p:txBody>
          <a:bodyPr/>
          <a:lstStyle>
            <a:lvl1pPr marL="0" indent="0">
              <a:buNone/>
              <a:defRPr sz="2900">
                <a:solidFill>
                  <a:schemeClr val="tx1"/>
                </a:solidFill>
              </a:defRPr>
            </a:lvl1pPr>
            <a:lvl2pPr marL="54612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2252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638378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18450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273063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276756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3822882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369008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1714" y="4073916"/>
            <a:ext cx="4646955" cy="971009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35345" y="4073916"/>
            <a:ext cx="4646955" cy="971009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39" y="814786"/>
            <a:ext cx="9430585" cy="29580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3138" y="3751546"/>
            <a:ext cx="4625599" cy="1838576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6126" indent="0">
              <a:buNone/>
              <a:defRPr sz="2400" b="1"/>
            </a:lvl2pPr>
            <a:lvl3pPr marL="1092252" indent="0">
              <a:buNone/>
              <a:defRPr sz="2200" b="1"/>
            </a:lvl3pPr>
            <a:lvl4pPr marL="1638378" indent="0">
              <a:buNone/>
              <a:defRPr sz="1900" b="1"/>
            </a:lvl4pPr>
            <a:lvl5pPr marL="2184505" indent="0">
              <a:buNone/>
              <a:defRPr sz="1900" b="1"/>
            </a:lvl5pPr>
            <a:lvl6pPr marL="2730631" indent="0">
              <a:buNone/>
              <a:defRPr sz="1900" b="1"/>
            </a:lvl6pPr>
            <a:lvl7pPr marL="3276756" indent="0">
              <a:buNone/>
              <a:defRPr sz="1900" b="1"/>
            </a:lvl7pPr>
            <a:lvl8pPr marL="3822882" indent="0">
              <a:buNone/>
              <a:defRPr sz="1900" b="1"/>
            </a:lvl8pPr>
            <a:lvl9pPr marL="4369008" indent="0">
              <a:buNone/>
              <a:defRPr sz="19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3138" y="5590122"/>
            <a:ext cx="4625599" cy="822222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35344" y="3751546"/>
            <a:ext cx="4648379" cy="1838576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6126" indent="0">
              <a:buNone/>
              <a:defRPr sz="2400" b="1"/>
            </a:lvl2pPr>
            <a:lvl3pPr marL="1092252" indent="0">
              <a:buNone/>
              <a:defRPr sz="2200" b="1"/>
            </a:lvl3pPr>
            <a:lvl4pPr marL="1638378" indent="0">
              <a:buNone/>
              <a:defRPr sz="1900" b="1"/>
            </a:lvl4pPr>
            <a:lvl5pPr marL="2184505" indent="0">
              <a:buNone/>
              <a:defRPr sz="1900" b="1"/>
            </a:lvl5pPr>
            <a:lvl6pPr marL="2730631" indent="0">
              <a:buNone/>
              <a:defRPr sz="1900" b="1"/>
            </a:lvl6pPr>
            <a:lvl7pPr marL="3276756" indent="0">
              <a:buNone/>
              <a:defRPr sz="1900" b="1"/>
            </a:lvl7pPr>
            <a:lvl8pPr marL="3822882" indent="0">
              <a:buNone/>
              <a:defRPr sz="1900" b="1"/>
            </a:lvl8pPr>
            <a:lvl9pPr marL="4369008" indent="0">
              <a:buNone/>
              <a:defRPr sz="19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35344" y="5590122"/>
            <a:ext cx="4648379" cy="822222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39" y="1020251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380" y="2203461"/>
            <a:ext cx="5535344" cy="10875587"/>
          </a:xfrm>
        </p:spPr>
        <p:txBody>
          <a:bodyPr/>
          <a:lstStyle>
            <a:lvl1pPr>
              <a:defRPr sz="3800"/>
            </a:lvl1pPr>
            <a:lvl2pPr>
              <a:defRPr sz="3300"/>
            </a:lvl2pPr>
            <a:lvl3pPr>
              <a:defRPr sz="29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39" y="4591127"/>
            <a:ext cx="3526503" cy="8505631"/>
          </a:xfrm>
        </p:spPr>
        <p:txBody>
          <a:bodyPr/>
          <a:lstStyle>
            <a:lvl1pPr marL="0" indent="0">
              <a:buNone/>
              <a:defRPr sz="1900"/>
            </a:lvl1pPr>
            <a:lvl2pPr marL="546126" indent="0">
              <a:buNone/>
              <a:defRPr sz="1700"/>
            </a:lvl2pPr>
            <a:lvl3pPr marL="1092252" indent="0">
              <a:buNone/>
              <a:defRPr sz="1400"/>
            </a:lvl3pPr>
            <a:lvl4pPr marL="1638378" indent="0">
              <a:buNone/>
              <a:defRPr sz="1200"/>
            </a:lvl4pPr>
            <a:lvl5pPr marL="2184505" indent="0">
              <a:buNone/>
              <a:defRPr sz="1200"/>
            </a:lvl5pPr>
            <a:lvl6pPr marL="2730631" indent="0">
              <a:buNone/>
              <a:defRPr sz="1200"/>
            </a:lvl6pPr>
            <a:lvl7pPr marL="3276756" indent="0">
              <a:buNone/>
              <a:defRPr sz="1200"/>
            </a:lvl7pPr>
            <a:lvl8pPr marL="3822882" indent="0">
              <a:buNone/>
              <a:defRPr sz="1200"/>
            </a:lvl8pPr>
            <a:lvl9pPr marL="4369008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39" y="1020251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48380" y="2203461"/>
            <a:ext cx="5535344" cy="10875587"/>
          </a:xfrm>
        </p:spPr>
        <p:txBody>
          <a:bodyPr anchor="t"/>
          <a:lstStyle>
            <a:lvl1pPr marL="0" indent="0">
              <a:buNone/>
              <a:defRPr sz="3800"/>
            </a:lvl1pPr>
            <a:lvl2pPr marL="546126" indent="0">
              <a:buNone/>
              <a:defRPr sz="3300"/>
            </a:lvl2pPr>
            <a:lvl3pPr marL="1092252" indent="0">
              <a:buNone/>
              <a:defRPr sz="2900"/>
            </a:lvl3pPr>
            <a:lvl4pPr marL="1638378" indent="0">
              <a:buNone/>
              <a:defRPr sz="2400"/>
            </a:lvl4pPr>
            <a:lvl5pPr marL="2184505" indent="0">
              <a:buNone/>
              <a:defRPr sz="2400"/>
            </a:lvl5pPr>
            <a:lvl6pPr marL="2730631" indent="0">
              <a:buNone/>
              <a:defRPr sz="2400"/>
            </a:lvl6pPr>
            <a:lvl7pPr marL="3276756" indent="0">
              <a:buNone/>
              <a:defRPr sz="2400"/>
            </a:lvl7pPr>
            <a:lvl8pPr marL="3822882" indent="0">
              <a:buNone/>
              <a:defRPr sz="2400"/>
            </a:lvl8pPr>
            <a:lvl9pPr marL="4369008" indent="0">
              <a:buNone/>
              <a:defRPr sz="2400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39" y="4591127"/>
            <a:ext cx="3526503" cy="8505631"/>
          </a:xfrm>
        </p:spPr>
        <p:txBody>
          <a:bodyPr/>
          <a:lstStyle>
            <a:lvl1pPr marL="0" indent="0">
              <a:buNone/>
              <a:defRPr sz="1900"/>
            </a:lvl1pPr>
            <a:lvl2pPr marL="546126" indent="0">
              <a:buNone/>
              <a:defRPr sz="1700"/>
            </a:lvl2pPr>
            <a:lvl3pPr marL="1092252" indent="0">
              <a:buNone/>
              <a:defRPr sz="1400"/>
            </a:lvl3pPr>
            <a:lvl4pPr marL="1638378" indent="0">
              <a:buNone/>
              <a:defRPr sz="1200"/>
            </a:lvl4pPr>
            <a:lvl5pPr marL="2184505" indent="0">
              <a:buNone/>
              <a:defRPr sz="1200"/>
            </a:lvl5pPr>
            <a:lvl6pPr marL="2730631" indent="0">
              <a:buNone/>
              <a:defRPr sz="1200"/>
            </a:lvl6pPr>
            <a:lvl7pPr marL="3276756" indent="0">
              <a:buNone/>
              <a:defRPr sz="1200"/>
            </a:lvl7pPr>
            <a:lvl8pPr marL="3822882" indent="0">
              <a:buNone/>
              <a:defRPr sz="1200"/>
            </a:lvl8pPr>
            <a:lvl9pPr marL="4369008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5899" y="581325"/>
            <a:ext cx="13226628" cy="2109249"/>
          </a:xfrm>
          <a:prstGeom prst="rect">
            <a:avLst/>
          </a:prstGeom>
        </p:spPr>
        <p:txBody>
          <a:bodyPr vert="horz" lIns="128455" tIns="64227" rIns="128455" bIns="64227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5899" y="2904395"/>
            <a:ext cx="13226628" cy="6922439"/>
          </a:xfrm>
          <a:prstGeom prst="rect">
            <a:avLst/>
          </a:prstGeom>
        </p:spPr>
        <p:txBody>
          <a:bodyPr vert="horz" lIns="128455" tIns="64227" rIns="128455" bIns="64227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899" y="10109702"/>
            <a:ext cx="3451201" cy="581324"/>
          </a:xfrm>
          <a:prstGeom prst="rect">
            <a:avLst/>
          </a:prstGeom>
        </p:spPr>
        <p:txBody>
          <a:bodyPr vert="horz" lIns="128455" tIns="64227" rIns="128455" bIns="64227" rtlCol="0" anchor="ctr"/>
          <a:lstStyle>
            <a:lvl1pPr algn="l" defTabSz="1431501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78580" y="10109702"/>
            <a:ext cx="5181266" cy="581324"/>
          </a:xfrm>
          <a:prstGeom prst="rect">
            <a:avLst/>
          </a:prstGeom>
        </p:spPr>
        <p:txBody>
          <a:bodyPr vert="horz" lIns="128455" tIns="64227" rIns="128455" bIns="64227" rtlCol="0" anchor="ctr"/>
          <a:lstStyle>
            <a:lvl1pPr algn="ctr" defTabSz="1431501" fontAlgn="auto">
              <a:spcBef>
                <a:spcPts val="0"/>
              </a:spcBef>
              <a:spcAft>
                <a:spcPts val="0"/>
              </a:spcAft>
              <a:defRPr sz="14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1326" y="10109702"/>
            <a:ext cx="3451201" cy="581324"/>
          </a:xfrm>
          <a:prstGeom prst="rect">
            <a:avLst/>
          </a:prstGeom>
        </p:spPr>
        <p:txBody>
          <a:bodyPr vert="horz" lIns="128455" tIns="64227" rIns="128455" bIns="64227" rtlCol="0" anchor="ctr"/>
          <a:lstStyle>
            <a:lvl1pPr algn="r" defTabSz="1431501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1090529" rtl="0" fontAlgn="base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90529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1090529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1090529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1090529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642275" algn="l" defTabSz="1090529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1284549" algn="l" defTabSz="1090529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926824" algn="l" defTabSz="1090529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2569098" algn="l" defTabSz="1090529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272075" indent="-272075" algn="l" defTabSz="1090529" rtl="0" fontAlgn="base">
        <a:lnSpc>
          <a:spcPct val="90000"/>
        </a:lnSpc>
        <a:spcBef>
          <a:spcPts val="1194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8455" indent="-272075" algn="l" defTabSz="1090529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64833" indent="-272075" algn="l" defTabSz="1090529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11214" indent="-272075" algn="l" defTabSz="1090529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55363" indent="-272075" algn="l" defTabSz="1090529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3003693" indent="-273064" algn="l" defTabSz="1092252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549820" indent="-273064" algn="l" defTabSz="1092252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4095946" indent="-273064" algn="l" defTabSz="1092252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642072" indent="-273064" algn="l" defTabSz="1092252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2252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46126" algn="l" defTabSz="1092252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92252" algn="l" defTabSz="1092252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38378" algn="l" defTabSz="1092252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84505" algn="l" defTabSz="1092252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0631" algn="l" defTabSz="1092252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76756" algn="l" defTabSz="1092252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22882" algn="l" defTabSz="1092252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69008" algn="l" defTabSz="1092252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5333960" cy="1090707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54033" y="151456"/>
            <a:ext cx="15030360" cy="10604161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56721" y="253914"/>
            <a:ext cx="14827218" cy="10401476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3332889" y="2421074"/>
            <a:ext cx="8674882" cy="224734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en-US" altLang="ja-JP" sz="2000" dirty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×426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3332890" y="5060420"/>
            <a:ext cx="8672649" cy="218052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en-US" altLang="ja-JP" sz="20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3332889" y="7644083"/>
            <a:ext cx="8674882" cy="25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en-US" altLang="ja-JP" sz="2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×412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658632" y="599145"/>
            <a:ext cx="12023396" cy="138760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A3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2" y="4746370"/>
            <a:ext cx="1533842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54033" y="7396854"/>
            <a:ext cx="1503036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229934" y="10265612"/>
            <a:ext cx="14878561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22287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 descr="会社案内-02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5334488" cy="10908792"/>
          </a:xfrm>
          <a:prstGeom prst="rect">
            <a:avLst/>
          </a:prstGeom>
        </p:spPr>
      </p:pic>
      <p:sp>
        <p:nvSpPr>
          <p:cNvPr id="1124" name="AutoShape 100"/>
          <p:cNvSpPr>
            <a:spLocks noChangeAspect="1" noChangeArrowheads="1" noTextEdit="1"/>
          </p:cNvSpPr>
          <p:nvPr/>
        </p:nvSpPr>
        <p:spPr bwMode="auto">
          <a:xfrm>
            <a:off x="-1259040" y="-322959"/>
            <a:ext cx="16597466" cy="1123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28455" tIns="64227" rIns="128455" bIns="64227" numCol="1" anchor="ctr" anchorCtr="0" compatLnSpc="1">
            <a:prstTxWarp prst="textNoShape">
              <a:avLst/>
            </a:prstTxWarp>
          </a:bodyPr>
          <a:lstStyle/>
          <a:p>
            <a:pPr algn="ctr"/>
            <a:endParaRPr lang="ja-JP" altLang="en-US" sz="1500" dirty="0"/>
          </a:p>
        </p:txBody>
      </p:sp>
      <p:sp>
        <p:nvSpPr>
          <p:cNvPr id="1128" name="Freeform 104"/>
          <p:cNvSpPr>
            <a:spLocks/>
          </p:cNvSpPr>
          <p:nvPr/>
        </p:nvSpPr>
        <p:spPr bwMode="auto">
          <a:xfrm>
            <a:off x="-11161" y="20045"/>
            <a:ext cx="15349586" cy="10893710"/>
          </a:xfrm>
          <a:custGeom>
            <a:avLst/>
            <a:gdLst/>
            <a:ahLst/>
            <a:cxnLst>
              <a:cxn ang="0">
                <a:pos x="6876" y="0"/>
              </a:cxn>
              <a:cxn ang="0">
                <a:pos x="0" y="0"/>
              </a:cxn>
              <a:cxn ang="0">
                <a:pos x="0" y="4891"/>
              </a:cxn>
              <a:cxn ang="0">
                <a:pos x="6876" y="4891"/>
              </a:cxn>
              <a:cxn ang="0">
                <a:pos x="6876" y="0"/>
              </a:cxn>
              <a:cxn ang="0">
                <a:pos x="6876" y="0"/>
              </a:cxn>
            </a:cxnLst>
            <a:rect l="0" t="0" r="r" b="b"/>
            <a:pathLst>
              <a:path w="6876" h="4891">
                <a:moveTo>
                  <a:pt x="6876" y="0"/>
                </a:moveTo>
                <a:lnTo>
                  <a:pt x="0" y="0"/>
                </a:lnTo>
                <a:lnTo>
                  <a:pt x="0" y="4891"/>
                </a:lnTo>
                <a:lnTo>
                  <a:pt x="6876" y="4891"/>
                </a:lnTo>
                <a:lnTo>
                  <a:pt x="6876" y="0"/>
                </a:lnTo>
                <a:lnTo>
                  <a:pt x="6876" y="0"/>
                </a:lnTo>
              </a:path>
            </a:pathLst>
          </a:custGeom>
          <a:noFill/>
          <a:ln w="9525">
            <a:noFill/>
            <a:round/>
            <a:headEnd/>
            <a:tailEnd/>
          </a:ln>
        </p:spPr>
        <p:txBody>
          <a:bodyPr vert="horz" wrap="square" lIns="128455" tIns="64227" rIns="128455" bIns="64227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29" name="Rectangle 105"/>
          <p:cNvSpPr>
            <a:spLocks noChangeArrowheads="1"/>
          </p:cNvSpPr>
          <p:nvPr/>
        </p:nvSpPr>
        <p:spPr bwMode="auto">
          <a:xfrm>
            <a:off x="0" y="1230868"/>
            <a:ext cx="7659443" cy="3008788"/>
          </a:xfrm>
          <a:prstGeom prst="rect">
            <a:avLst/>
          </a:prstGeom>
          <a:solidFill>
            <a:schemeClr val="bg1">
              <a:lumMod val="85000"/>
            </a:schemeClr>
          </a:solidFill>
          <a:ln w="4763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128455" tIns="64227" rIns="128455" bIns="64227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ja-JP" altLang="en-US" sz="1500" dirty="0"/>
              <a:t>写真を入れてください</a:t>
            </a:r>
          </a:p>
        </p:txBody>
      </p:sp>
      <p:sp>
        <p:nvSpPr>
          <p:cNvPr id="1137" name="Rectangle 113"/>
          <p:cNvSpPr>
            <a:spLocks noChangeArrowheads="1"/>
          </p:cNvSpPr>
          <p:nvPr/>
        </p:nvSpPr>
        <p:spPr bwMode="auto">
          <a:xfrm>
            <a:off x="12676015" y="7208471"/>
            <a:ext cx="512961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特徴</a:t>
            </a:r>
            <a:endParaRPr lang="ja-JP" altLang="en-US" sz="44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38" name="Rectangle 114"/>
          <p:cNvSpPr>
            <a:spLocks noChangeArrowheads="1"/>
          </p:cNvSpPr>
          <p:nvPr/>
        </p:nvSpPr>
        <p:spPr bwMode="auto">
          <a:xfrm>
            <a:off x="12676015" y="7538519"/>
            <a:ext cx="1833835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ja-JP" sz="11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○○○○○○○○○○○○○</a:t>
            </a:r>
            <a:endParaRPr lang="ja-JP" altLang="ja-JP" sz="25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39" name="Rectangle 115"/>
          <p:cNvSpPr>
            <a:spLocks noChangeArrowheads="1"/>
          </p:cNvSpPr>
          <p:nvPr/>
        </p:nvSpPr>
        <p:spPr bwMode="auto">
          <a:xfrm>
            <a:off x="12676015" y="7727838"/>
            <a:ext cx="1833835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ja-JP" sz="11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○○○○○○○○○○○○○</a:t>
            </a:r>
            <a:endParaRPr lang="ja-JP" altLang="ja-JP" sz="25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40" name="Rectangle 116"/>
          <p:cNvSpPr>
            <a:spLocks noChangeArrowheads="1"/>
          </p:cNvSpPr>
          <p:nvPr/>
        </p:nvSpPr>
        <p:spPr bwMode="auto">
          <a:xfrm>
            <a:off x="13229636" y="8376857"/>
            <a:ext cx="512961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特徴</a:t>
            </a:r>
            <a:endParaRPr lang="ja-JP" altLang="en-US" sz="44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41" name="Rectangle 117"/>
          <p:cNvSpPr>
            <a:spLocks noChangeArrowheads="1"/>
          </p:cNvSpPr>
          <p:nvPr/>
        </p:nvSpPr>
        <p:spPr bwMode="auto">
          <a:xfrm>
            <a:off x="13229635" y="8704678"/>
            <a:ext cx="1410643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ja-JP" sz="11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</a:t>
            </a:r>
            <a:endParaRPr lang="ja-JP" altLang="ja-JP" sz="25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42" name="Rectangle 118"/>
          <p:cNvSpPr>
            <a:spLocks noChangeArrowheads="1"/>
          </p:cNvSpPr>
          <p:nvPr/>
        </p:nvSpPr>
        <p:spPr bwMode="auto">
          <a:xfrm>
            <a:off x="13229635" y="8893998"/>
            <a:ext cx="1410643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ja-JP" sz="11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</a:t>
            </a:r>
            <a:endParaRPr lang="ja-JP" altLang="ja-JP" sz="25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43" name="Rectangle 119"/>
          <p:cNvSpPr>
            <a:spLocks noChangeArrowheads="1"/>
          </p:cNvSpPr>
          <p:nvPr/>
        </p:nvSpPr>
        <p:spPr bwMode="auto">
          <a:xfrm>
            <a:off x="13229635" y="9085545"/>
            <a:ext cx="1410643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ja-JP" sz="11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</a:t>
            </a:r>
            <a:endParaRPr lang="ja-JP" altLang="ja-JP" sz="25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44" name="Rectangle 120"/>
          <p:cNvSpPr>
            <a:spLocks noChangeArrowheads="1"/>
          </p:cNvSpPr>
          <p:nvPr/>
        </p:nvSpPr>
        <p:spPr bwMode="auto">
          <a:xfrm>
            <a:off x="8424576" y="7788851"/>
            <a:ext cx="512961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特徴</a:t>
            </a:r>
            <a:endParaRPr lang="ja-JP" altLang="en-US" sz="44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45" name="Rectangle 121"/>
          <p:cNvSpPr>
            <a:spLocks noChangeArrowheads="1"/>
          </p:cNvSpPr>
          <p:nvPr/>
        </p:nvSpPr>
        <p:spPr bwMode="auto">
          <a:xfrm>
            <a:off x="8424575" y="8118899"/>
            <a:ext cx="1410643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ja-JP" sz="11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</a:t>
            </a:r>
            <a:endParaRPr lang="ja-JP" altLang="ja-JP" sz="25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46" name="Rectangle 122"/>
          <p:cNvSpPr>
            <a:spLocks noChangeArrowheads="1"/>
          </p:cNvSpPr>
          <p:nvPr/>
        </p:nvSpPr>
        <p:spPr bwMode="auto">
          <a:xfrm>
            <a:off x="8424575" y="8308219"/>
            <a:ext cx="1410643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ja-JP" sz="11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</a:t>
            </a:r>
            <a:endParaRPr lang="ja-JP" altLang="ja-JP" sz="25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47" name="Rectangle 123"/>
          <p:cNvSpPr>
            <a:spLocks noChangeArrowheads="1"/>
          </p:cNvSpPr>
          <p:nvPr/>
        </p:nvSpPr>
        <p:spPr bwMode="auto">
          <a:xfrm>
            <a:off x="8424575" y="8499767"/>
            <a:ext cx="1410643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ja-JP" sz="11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</a:t>
            </a:r>
            <a:endParaRPr lang="ja-JP" altLang="ja-JP" sz="2500" dirty="0"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82" name="Rectangle 158"/>
          <p:cNvSpPr>
            <a:spLocks noChangeArrowheads="1"/>
          </p:cNvSpPr>
          <p:nvPr/>
        </p:nvSpPr>
        <p:spPr bwMode="auto">
          <a:xfrm>
            <a:off x="1093700" y="5212455"/>
            <a:ext cx="1144544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P創英角ｺﾞｼｯｸUB" pitchFamily="50" charset="-128"/>
                <a:ea typeface="HGP創英角ｺﾞｼｯｸUB" pitchFamily="50" charset="-128"/>
                <a:cs typeface="ＭＳ Ｐゴシック" pitchFamily="50" charset="-128"/>
              </a:rPr>
              <a:t>ごあいさつ</a:t>
            </a:r>
            <a:endParaRPr lang="ja-JP" altLang="en-US" sz="2500" dirty="0">
              <a:solidFill>
                <a:srgbClr val="000000"/>
              </a:solidFill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83" name="Rectangle 159"/>
          <p:cNvSpPr>
            <a:spLocks noChangeArrowheads="1"/>
          </p:cNvSpPr>
          <p:nvPr/>
        </p:nvSpPr>
        <p:spPr bwMode="auto">
          <a:xfrm>
            <a:off x="1230982" y="7945015"/>
            <a:ext cx="5705503" cy="172354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ここはご挨拶の文面が入ります。この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この文章はダミーです。編集して本文を入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endParaRPr lang="en-US" altLang="ja-JP" sz="1400" dirty="0">
              <a:solidFill>
                <a:srgbClr val="000000"/>
              </a:solidFill>
              <a:latin typeface="Osaka" charset="-128"/>
              <a:ea typeface="Osaka" charset="-128"/>
              <a:cs typeface="ＭＳ Ｐゴシック" pitchFamily="50" charset="-128"/>
            </a:endParaRPr>
          </a:p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>
              <a:solidFill>
                <a:srgbClr val="000000"/>
              </a:solidFill>
              <a:latin typeface="Osaka" charset="-128"/>
              <a:ea typeface="Osaka" charset="-128"/>
              <a:cs typeface="ＭＳ Ｐゴシック" pitchFamily="50" charset="-128"/>
            </a:endParaRPr>
          </a:p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ここはご挨拶の文面が入ります。この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この文章はダミーです。編集して本文を入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endParaRPr lang="en-US" altLang="ja-JP" sz="1400" dirty="0">
              <a:solidFill>
                <a:srgbClr val="000000"/>
              </a:solidFill>
              <a:latin typeface="Osaka" charset="-128"/>
              <a:ea typeface="Osaka" charset="-128"/>
              <a:cs typeface="ＭＳ Ｐゴシック" pitchFamily="50" charset="-128"/>
            </a:endParaRPr>
          </a:p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>
              <a:solidFill>
                <a:srgbClr val="000000"/>
              </a:solidFill>
              <a:latin typeface="Osaka" charset="-128"/>
              <a:ea typeface="Osaka" charset="-128"/>
              <a:cs typeface="ＭＳ Ｐゴシック" pitchFamily="50" charset="-128"/>
            </a:endParaRPr>
          </a:p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ここはご挨拶の文面が入ります。この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この文章はダミーです。編集して本文を入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endParaRPr lang="en-US" altLang="ja-JP" sz="1400" dirty="0">
              <a:solidFill>
                <a:srgbClr val="000000"/>
              </a:solidFill>
              <a:latin typeface="Osaka" charset="-128"/>
              <a:ea typeface="Osaka" charset="-128"/>
              <a:cs typeface="ＭＳ Ｐゴシック" pitchFamily="50" charset="-128"/>
            </a:endParaRPr>
          </a:p>
        </p:txBody>
      </p:sp>
      <p:sp>
        <p:nvSpPr>
          <p:cNvPr id="1201" name="Rectangle 177"/>
          <p:cNvSpPr>
            <a:spLocks noChangeArrowheads="1"/>
          </p:cNvSpPr>
          <p:nvPr/>
        </p:nvSpPr>
        <p:spPr bwMode="auto">
          <a:xfrm>
            <a:off x="5755559" y="6896887"/>
            <a:ext cx="1269578" cy="2000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3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代表　○○　○○○</a:t>
            </a:r>
            <a:endParaRPr lang="ja-JP" altLang="en-US" sz="2500" dirty="0">
              <a:solidFill>
                <a:srgbClr val="000000"/>
              </a:solidFill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238" name="Rectangle 214"/>
          <p:cNvSpPr>
            <a:spLocks noChangeArrowheads="1"/>
          </p:cNvSpPr>
          <p:nvPr/>
        </p:nvSpPr>
        <p:spPr bwMode="auto">
          <a:xfrm>
            <a:off x="1140807" y="4410114"/>
            <a:ext cx="5388895" cy="523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3400" dirty="0">
                <a:solidFill>
                  <a:srgbClr val="000000"/>
                </a:solidFill>
                <a:latin typeface="HGP創英角ｺﾞｼｯｸUB" pitchFamily="50" charset="-128"/>
                <a:ea typeface="HGP創英角ｺﾞｼｯｸUB" pitchFamily="50" charset="-128"/>
                <a:cs typeface="ＭＳ Ｐゴシック" pitchFamily="50" charset="-128"/>
              </a:rPr>
              <a:t>挑戦し続ける。成長し続ける。</a:t>
            </a:r>
            <a:endParaRPr lang="ja-JP" altLang="en-US" sz="2500" dirty="0">
              <a:solidFill>
                <a:srgbClr val="000000"/>
              </a:solidFill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239" name="Freeform 215"/>
          <p:cNvSpPr>
            <a:spLocks/>
          </p:cNvSpPr>
          <p:nvPr/>
        </p:nvSpPr>
        <p:spPr bwMode="auto">
          <a:xfrm>
            <a:off x="9103533" y="8780406"/>
            <a:ext cx="1105010" cy="311822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37" y="140"/>
              </a:cxn>
              <a:cxn ang="0">
                <a:pos x="495" y="140"/>
              </a:cxn>
            </a:cxnLst>
            <a:rect l="0" t="0" r="r" b="b"/>
            <a:pathLst>
              <a:path w="495" h="140">
                <a:moveTo>
                  <a:pt x="0" y="0"/>
                </a:moveTo>
                <a:lnTo>
                  <a:pt x="137" y="140"/>
                </a:lnTo>
                <a:lnTo>
                  <a:pt x="495" y="140"/>
                </a:lnTo>
              </a:path>
            </a:pathLst>
          </a:custGeom>
          <a:noFill/>
          <a:ln w="9525">
            <a:solidFill>
              <a:schemeClr val="tx1"/>
            </a:solidFill>
            <a:prstDash val="solid"/>
            <a:round/>
            <a:headEnd/>
            <a:tailEnd/>
          </a:ln>
        </p:spPr>
        <p:txBody>
          <a:bodyPr vert="horz" wrap="square" lIns="128455" tIns="64227" rIns="128455" bIns="64227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40" name="Freeform 216"/>
          <p:cNvSpPr>
            <a:spLocks/>
          </p:cNvSpPr>
          <p:nvPr/>
        </p:nvSpPr>
        <p:spPr bwMode="auto">
          <a:xfrm>
            <a:off x="11852130" y="7411836"/>
            <a:ext cx="788050" cy="202411"/>
          </a:xfrm>
          <a:custGeom>
            <a:avLst/>
            <a:gdLst/>
            <a:ahLst/>
            <a:cxnLst>
              <a:cxn ang="0">
                <a:pos x="289" y="0"/>
              </a:cxn>
              <a:cxn ang="0">
                <a:pos x="130" y="0"/>
              </a:cxn>
              <a:cxn ang="0">
                <a:pos x="0" y="71"/>
              </a:cxn>
            </a:cxnLst>
            <a:rect l="0" t="0" r="r" b="b"/>
            <a:pathLst>
              <a:path w="289" h="71">
                <a:moveTo>
                  <a:pt x="289" y="0"/>
                </a:moveTo>
                <a:lnTo>
                  <a:pt x="130" y="0"/>
                </a:lnTo>
                <a:lnTo>
                  <a:pt x="0" y="71"/>
                </a:lnTo>
              </a:path>
            </a:pathLst>
          </a:custGeom>
          <a:noFill/>
          <a:ln w="9525">
            <a:solidFill>
              <a:schemeClr val="tx1"/>
            </a:solidFill>
            <a:prstDash val="solid"/>
            <a:round/>
            <a:headEnd/>
            <a:tailEnd/>
          </a:ln>
        </p:spPr>
        <p:txBody>
          <a:bodyPr vert="horz" wrap="square" lIns="128455" tIns="64227" rIns="128455" bIns="64227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41" name="Line 217"/>
          <p:cNvSpPr>
            <a:spLocks noChangeShapeType="1"/>
          </p:cNvSpPr>
          <p:nvPr/>
        </p:nvSpPr>
        <p:spPr bwMode="auto">
          <a:xfrm flipH="1">
            <a:off x="12449658" y="8587771"/>
            <a:ext cx="725512" cy="2228"/>
          </a:xfrm>
          <a:prstGeom prst="line">
            <a:avLst/>
          </a:prstGeom>
          <a:noFill/>
          <a:ln w="9525">
            <a:solidFill>
              <a:schemeClr val="tx1"/>
            </a:solidFill>
            <a:prstDash val="solid"/>
            <a:round/>
            <a:headEnd/>
            <a:tailEnd/>
          </a:ln>
        </p:spPr>
        <p:txBody>
          <a:bodyPr vert="horz" wrap="square" lIns="128455" tIns="64227" rIns="128455" bIns="64227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89" name="円/楕円 288"/>
          <p:cNvSpPr/>
          <p:nvPr/>
        </p:nvSpPr>
        <p:spPr>
          <a:xfrm>
            <a:off x="10053258" y="8420094"/>
            <a:ext cx="1339516" cy="1336488"/>
          </a:xfrm>
          <a:prstGeom prst="ellipse">
            <a:avLst/>
          </a:prstGeom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lIns="128455" tIns="64227" rIns="128455" bIns="64227" rtlCol="0" anchor="ctr"/>
          <a:lstStyle/>
          <a:p>
            <a:pPr algn="ctr"/>
            <a:r>
              <a:rPr lang="ja-JP" altLang="en-US" sz="1800" dirty="0">
                <a:solidFill>
                  <a:sysClr val="windowText" lastClr="000000"/>
                </a:solidFill>
              </a:rPr>
              <a:t>○○○</a:t>
            </a:r>
            <a:endParaRPr lang="en-US" altLang="ja-JP" sz="1800" dirty="0">
              <a:solidFill>
                <a:sysClr val="windowText" lastClr="000000"/>
              </a:solidFill>
            </a:endParaRPr>
          </a:p>
          <a:p>
            <a:pPr algn="ctr"/>
            <a:r>
              <a:rPr lang="ja-JP" altLang="en-US" sz="1800" dirty="0">
                <a:solidFill>
                  <a:sysClr val="windowText" lastClr="000000"/>
                </a:solidFill>
              </a:rPr>
              <a:t>事業部</a:t>
            </a:r>
          </a:p>
        </p:txBody>
      </p:sp>
      <p:sp>
        <p:nvSpPr>
          <p:cNvPr id="290" name="円/楕円 289"/>
          <p:cNvSpPr/>
          <p:nvPr/>
        </p:nvSpPr>
        <p:spPr>
          <a:xfrm>
            <a:off x="11416468" y="8420094"/>
            <a:ext cx="1339516" cy="1336488"/>
          </a:xfrm>
          <a:prstGeom prst="ellipse">
            <a:avLst/>
          </a:prstGeom>
          <a:solidFill>
            <a:srgbClr val="4A68A1"/>
          </a:solidFill>
          <a:ln>
            <a:noFill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128455" tIns="64227" rIns="128455" bIns="64227" rtlCol="0" anchor="ctr"/>
          <a:lstStyle/>
          <a:p>
            <a:pPr algn="ctr"/>
            <a:r>
              <a:rPr lang="ja-JP" altLang="en-US" sz="1800" dirty="0">
                <a:solidFill>
                  <a:sysClr val="windowText" lastClr="000000"/>
                </a:solidFill>
              </a:rPr>
              <a:t>○○○</a:t>
            </a:r>
            <a:endParaRPr lang="en-US" altLang="ja-JP" sz="1800" dirty="0">
              <a:solidFill>
                <a:sysClr val="windowText" lastClr="000000"/>
              </a:solidFill>
            </a:endParaRPr>
          </a:p>
          <a:p>
            <a:pPr algn="ctr"/>
            <a:r>
              <a:rPr lang="ja-JP" altLang="en-US" sz="1800" dirty="0">
                <a:solidFill>
                  <a:sysClr val="windowText" lastClr="000000"/>
                </a:solidFill>
              </a:rPr>
              <a:t>事業部</a:t>
            </a:r>
          </a:p>
        </p:txBody>
      </p:sp>
      <p:sp>
        <p:nvSpPr>
          <p:cNvPr id="288" name="円/楕円 287"/>
          <p:cNvSpPr/>
          <p:nvPr/>
        </p:nvSpPr>
        <p:spPr>
          <a:xfrm>
            <a:off x="10727125" y="7373737"/>
            <a:ext cx="1339516" cy="1336488"/>
          </a:xfrm>
          <a:prstGeom prst="ellipse">
            <a:avLst/>
          </a:prstGeom>
          <a:ln>
            <a:noFill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128455" tIns="64227" rIns="128455" bIns="64227" rtlCol="0" anchor="ctr"/>
          <a:lstStyle/>
          <a:p>
            <a:pPr algn="ctr"/>
            <a:r>
              <a:rPr lang="ja-JP" altLang="en-US" sz="1800" dirty="0">
                <a:solidFill>
                  <a:sysClr val="windowText" lastClr="000000"/>
                </a:solidFill>
              </a:rPr>
              <a:t>○○○</a:t>
            </a:r>
            <a:endParaRPr lang="en-US" altLang="ja-JP" sz="1800" dirty="0">
              <a:solidFill>
                <a:sysClr val="windowText" lastClr="000000"/>
              </a:solidFill>
            </a:endParaRPr>
          </a:p>
          <a:p>
            <a:pPr algn="ctr"/>
            <a:r>
              <a:rPr lang="ja-JP" altLang="en-US" sz="1800" dirty="0">
                <a:solidFill>
                  <a:sysClr val="windowText" lastClr="000000"/>
                </a:solidFill>
              </a:rPr>
              <a:t>事業部</a:t>
            </a:r>
          </a:p>
        </p:txBody>
      </p:sp>
      <p:grpSp>
        <p:nvGrpSpPr>
          <p:cNvPr id="4" name="図形グループ 3"/>
          <p:cNvGrpSpPr/>
          <p:nvPr/>
        </p:nvGrpSpPr>
        <p:grpSpPr>
          <a:xfrm>
            <a:off x="649046" y="5239617"/>
            <a:ext cx="327926" cy="325072"/>
            <a:chOff x="-605721" y="2950176"/>
            <a:chExt cx="2258431" cy="2238785"/>
          </a:xfrm>
        </p:grpSpPr>
        <p:sp>
          <p:nvSpPr>
            <p:cNvPr id="3" name="角丸四角形 2"/>
            <p:cNvSpPr/>
            <p:nvPr/>
          </p:nvSpPr>
          <p:spPr>
            <a:xfrm>
              <a:off x="-605721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" name="角丸四角形 97"/>
            <p:cNvSpPr/>
            <p:nvPr/>
          </p:nvSpPr>
          <p:spPr>
            <a:xfrm>
              <a:off x="617120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9" name="角丸四角形 98"/>
            <p:cNvSpPr/>
            <p:nvPr/>
          </p:nvSpPr>
          <p:spPr>
            <a:xfrm>
              <a:off x="-605721" y="2950176"/>
              <a:ext cx="1035588" cy="1035588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0" name="角丸四角形 99"/>
            <p:cNvSpPr/>
            <p:nvPr/>
          </p:nvSpPr>
          <p:spPr>
            <a:xfrm>
              <a:off x="617120" y="2950176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02" name="Rectangle 158"/>
          <p:cNvSpPr>
            <a:spLocks noChangeArrowheads="1"/>
          </p:cNvSpPr>
          <p:nvPr/>
        </p:nvSpPr>
        <p:spPr bwMode="auto">
          <a:xfrm>
            <a:off x="1093700" y="7400656"/>
            <a:ext cx="102592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P創英角ｺﾞｼｯｸUB" pitchFamily="50" charset="-128"/>
                <a:ea typeface="HGP創英角ｺﾞｼｯｸUB" pitchFamily="50" charset="-128"/>
                <a:cs typeface="ＭＳ Ｐゴシック" pitchFamily="50" charset="-128"/>
              </a:rPr>
              <a:t>企業理念</a:t>
            </a:r>
            <a:endParaRPr lang="ja-JP" altLang="en-US" sz="2500" dirty="0">
              <a:solidFill>
                <a:srgbClr val="000000"/>
              </a:solidFill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grpSp>
        <p:nvGrpSpPr>
          <p:cNvPr id="103" name="図形グループ 102"/>
          <p:cNvGrpSpPr/>
          <p:nvPr/>
        </p:nvGrpSpPr>
        <p:grpSpPr>
          <a:xfrm>
            <a:off x="649046" y="7427818"/>
            <a:ext cx="327926" cy="325072"/>
            <a:chOff x="-605721" y="2950176"/>
            <a:chExt cx="2258431" cy="2238785"/>
          </a:xfrm>
        </p:grpSpPr>
        <p:sp>
          <p:nvSpPr>
            <p:cNvPr id="105" name="角丸四角形 104"/>
            <p:cNvSpPr/>
            <p:nvPr/>
          </p:nvSpPr>
          <p:spPr>
            <a:xfrm>
              <a:off x="-605721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6" name="角丸四角形 105"/>
            <p:cNvSpPr/>
            <p:nvPr/>
          </p:nvSpPr>
          <p:spPr>
            <a:xfrm>
              <a:off x="617120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角丸四角形 107"/>
            <p:cNvSpPr/>
            <p:nvPr/>
          </p:nvSpPr>
          <p:spPr>
            <a:xfrm>
              <a:off x="-605721" y="2950176"/>
              <a:ext cx="1035588" cy="1035588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角丸四角形 108"/>
            <p:cNvSpPr/>
            <p:nvPr/>
          </p:nvSpPr>
          <p:spPr>
            <a:xfrm>
              <a:off x="617120" y="2950176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" name="正方形/長方形 4"/>
          <p:cNvSpPr/>
          <p:nvPr/>
        </p:nvSpPr>
        <p:spPr>
          <a:xfrm>
            <a:off x="683433" y="7877474"/>
            <a:ext cx="44916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400" dirty="0">
                <a:solidFill>
                  <a:srgbClr val="000000"/>
                </a:solidFill>
                <a:latin typeface="HGP創英角ｺﾞｼｯｸUB" pitchFamily="50" charset="-128"/>
                <a:ea typeface="HGP創英角ｺﾞｼｯｸUB" pitchFamily="50" charset="-128"/>
                <a:cs typeface="ＭＳ Ｐゴシック" pitchFamily="50" charset="-128"/>
              </a:rPr>
              <a:t>1.</a:t>
            </a:r>
            <a:endParaRPr lang="ja-JP" altLang="en-US" sz="1800" dirty="0"/>
          </a:p>
        </p:txBody>
      </p:sp>
      <p:sp>
        <p:nvSpPr>
          <p:cNvPr id="110" name="正方形/長方形 109"/>
          <p:cNvSpPr/>
          <p:nvPr/>
        </p:nvSpPr>
        <p:spPr>
          <a:xfrm>
            <a:off x="683433" y="8561288"/>
            <a:ext cx="44916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400" dirty="0">
                <a:solidFill>
                  <a:srgbClr val="000000"/>
                </a:solidFill>
                <a:latin typeface="HGP創英角ｺﾞｼｯｸUB" pitchFamily="50" charset="-128"/>
                <a:ea typeface="HGP創英角ｺﾞｼｯｸUB" pitchFamily="50" charset="-128"/>
                <a:cs typeface="ＭＳ Ｐゴシック" pitchFamily="50" charset="-128"/>
              </a:rPr>
              <a:t>2.</a:t>
            </a:r>
            <a:endParaRPr lang="ja-JP" altLang="en-US" sz="1800" dirty="0"/>
          </a:p>
        </p:txBody>
      </p:sp>
      <p:sp>
        <p:nvSpPr>
          <p:cNvPr id="111" name="正方形/長方形 110"/>
          <p:cNvSpPr/>
          <p:nvPr/>
        </p:nvSpPr>
        <p:spPr>
          <a:xfrm>
            <a:off x="683433" y="9147416"/>
            <a:ext cx="44916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400" dirty="0">
                <a:solidFill>
                  <a:srgbClr val="000000"/>
                </a:solidFill>
                <a:latin typeface="HGP創英角ｺﾞｼｯｸUB" pitchFamily="50" charset="-128"/>
                <a:ea typeface="HGP創英角ｺﾞｼｯｸUB" pitchFamily="50" charset="-128"/>
                <a:cs typeface="ＭＳ Ｐゴシック" pitchFamily="50" charset="-128"/>
              </a:rPr>
              <a:t>3.</a:t>
            </a:r>
            <a:endParaRPr lang="ja-JP" altLang="en-US" sz="1800" dirty="0"/>
          </a:p>
        </p:txBody>
      </p:sp>
      <p:sp>
        <p:nvSpPr>
          <p:cNvPr id="112" name="Rectangle 159"/>
          <p:cNvSpPr>
            <a:spLocks noChangeArrowheads="1"/>
          </p:cNvSpPr>
          <p:nvPr/>
        </p:nvSpPr>
        <p:spPr bwMode="auto">
          <a:xfrm>
            <a:off x="644800" y="5678664"/>
            <a:ext cx="6389382" cy="1292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ここはご挨拶の文面が入ります。この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この文章はダミーです。編集して本文を入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れてください。ここはご挨拶の文面が入ります。この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この文章はダミーです。編集して本文を入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れてください。ここはご挨拶の文面が入ります。この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r>
              <a:rPr lang="ja-JP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この文章はダミーです。編集して本文を入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れてください。</a:t>
            </a:r>
            <a:endParaRPr lang="en-US" altLang="ja-JP" sz="1400" dirty="0">
              <a:solidFill>
                <a:srgbClr val="000000"/>
              </a:solidFill>
              <a:latin typeface="Osaka" charset="-128"/>
              <a:ea typeface="Osaka" charset="-128"/>
              <a:cs typeface="ＭＳ Ｐゴシック" pitchFamily="50" charset="-128"/>
            </a:endParaRPr>
          </a:p>
        </p:txBody>
      </p:sp>
      <p:sp>
        <p:nvSpPr>
          <p:cNvPr id="113" name="Rectangle 158"/>
          <p:cNvSpPr>
            <a:spLocks noChangeArrowheads="1"/>
          </p:cNvSpPr>
          <p:nvPr/>
        </p:nvSpPr>
        <p:spPr bwMode="auto">
          <a:xfrm>
            <a:off x="8674987" y="1480776"/>
            <a:ext cx="512961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P創英角ｺﾞｼｯｸUB" pitchFamily="50" charset="-128"/>
                <a:ea typeface="HGP創英角ｺﾞｼｯｸUB" pitchFamily="50" charset="-128"/>
                <a:cs typeface="ＭＳ Ｐゴシック" pitchFamily="50" charset="-128"/>
              </a:rPr>
              <a:t>沿革</a:t>
            </a:r>
            <a:endParaRPr lang="ja-JP" altLang="en-US" sz="2500" dirty="0">
              <a:solidFill>
                <a:srgbClr val="000000"/>
              </a:solidFill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grpSp>
        <p:nvGrpSpPr>
          <p:cNvPr id="114" name="図形グループ 113"/>
          <p:cNvGrpSpPr/>
          <p:nvPr/>
        </p:nvGrpSpPr>
        <p:grpSpPr>
          <a:xfrm>
            <a:off x="8230333" y="1507938"/>
            <a:ext cx="327926" cy="325072"/>
            <a:chOff x="-605721" y="2950176"/>
            <a:chExt cx="2258431" cy="2238785"/>
          </a:xfrm>
        </p:grpSpPr>
        <p:sp>
          <p:nvSpPr>
            <p:cNvPr id="115" name="角丸四角形 114"/>
            <p:cNvSpPr/>
            <p:nvPr/>
          </p:nvSpPr>
          <p:spPr>
            <a:xfrm>
              <a:off x="-605721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角丸四角形 115"/>
            <p:cNvSpPr/>
            <p:nvPr/>
          </p:nvSpPr>
          <p:spPr>
            <a:xfrm>
              <a:off x="617120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角丸四角形 116"/>
            <p:cNvSpPr/>
            <p:nvPr/>
          </p:nvSpPr>
          <p:spPr>
            <a:xfrm>
              <a:off x="-605721" y="2950176"/>
              <a:ext cx="1035588" cy="1035588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8" name="角丸四角形 117"/>
            <p:cNvSpPr/>
            <p:nvPr/>
          </p:nvSpPr>
          <p:spPr>
            <a:xfrm>
              <a:off x="617120" y="2950176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19" name="Rectangle 159"/>
          <p:cNvSpPr>
            <a:spLocks noChangeArrowheads="1"/>
          </p:cNvSpPr>
          <p:nvPr/>
        </p:nvSpPr>
        <p:spPr bwMode="auto">
          <a:xfrm>
            <a:off x="8226087" y="1946985"/>
            <a:ext cx="6389382" cy="1292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2" anchor="t" anchorCtr="0" compatLnSpc="1">
            <a:prstTxWarp prst="textNoShape">
              <a:avLst/>
            </a:prstTxWarp>
            <a:spAutoFit/>
          </a:bodyPr>
          <a:lstStyle/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19XX</a:t>
            </a:r>
            <a:r>
              <a:rPr lang="ja-JP" altLang="en-US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年　　</a:t>
            </a:r>
            <a:r>
              <a:rPr lang="en-US" altLang="ja-JP" sz="1400" dirty="0">
                <a:solidFill>
                  <a:srgbClr val="000000"/>
                </a:solidFill>
                <a:latin typeface="Osaka" charset="-128"/>
                <a:ea typeface="Osaka" charset="-128"/>
                <a:cs typeface="ＭＳ Ｐゴシック" pitchFamily="50" charset="-128"/>
              </a:rPr>
              <a:t>○○○○○○○○○○○○</a:t>
            </a:r>
          </a:p>
          <a:p>
            <a:pPr algn="just" defTabSz="1284549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>
              <a:solidFill>
                <a:srgbClr val="000000"/>
              </a:solidFill>
              <a:latin typeface="Osaka" charset="-128"/>
              <a:ea typeface="Osaka" charset="-128"/>
              <a:cs typeface="ＭＳ Ｐゴシック" pitchFamily="50" charset="-128"/>
            </a:endParaRPr>
          </a:p>
        </p:txBody>
      </p:sp>
      <p:sp>
        <p:nvSpPr>
          <p:cNvPr id="120" name="Rectangle 158"/>
          <p:cNvSpPr>
            <a:spLocks noChangeArrowheads="1"/>
          </p:cNvSpPr>
          <p:nvPr/>
        </p:nvSpPr>
        <p:spPr bwMode="auto">
          <a:xfrm>
            <a:off x="8674987" y="3551760"/>
            <a:ext cx="102592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P創英角ｺﾞｼｯｸUB" pitchFamily="50" charset="-128"/>
                <a:ea typeface="HGP創英角ｺﾞｼｯｸUB" pitchFamily="50" charset="-128"/>
                <a:cs typeface="ＭＳ Ｐゴシック" pitchFamily="50" charset="-128"/>
              </a:rPr>
              <a:t>会社概要</a:t>
            </a:r>
            <a:endParaRPr lang="ja-JP" altLang="en-US" sz="2500" dirty="0">
              <a:solidFill>
                <a:srgbClr val="000000"/>
              </a:solidFill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grpSp>
        <p:nvGrpSpPr>
          <p:cNvPr id="121" name="図形グループ 120"/>
          <p:cNvGrpSpPr/>
          <p:nvPr/>
        </p:nvGrpSpPr>
        <p:grpSpPr>
          <a:xfrm>
            <a:off x="8230333" y="3578922"/>
            <a:ext cx="327926" cy="325072"/>
            <a:chOff x="-605721" y="2950176"/>
            <a:chExt cx="2258431" cy="2238785"/>
          </a:xfrm>
        </p:grpSpPr>
        <p:sp>
          <p:nvSpPr>
            <p:cNvPr id="122" name="角丸四角形 121"/>
            <p:cNvSpPr/>
            <p:nvPr/>
          </p:nvSpPr>
          <p:spPr>
            <a:xfrm>
              <a:off x="-605721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角丸四角形 122"/>
            <p:cNvSpPr/>
            <p:nvPr/>
          </p:nvSpPr>
          <p:spPr>
            <a:xfrm>
              <a:off x="617120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" name="角丸四角形 123"/>
            <p:cNvSpPr/>
            <p:nvPr/>
          </p:nvSpPr>
          <p:spPr>
            <a:xfrm>
              <a:off x="-605721" y="2950176"/>
              <a:ext cx="1035588" cy="1035588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角丸四角形 124"/>
            <p:cNvSpPr/>
            <p:nvPr/>
          </p:nvSpPr>
          <p:spPr>
            <a:xfrm>
              <a:off x="617120" y="2950176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" name="正方形/長方形 5"/>
          <p:cNvSpPr/>
          <p:nvPr/>
        </p:nvSpPr>
        <p:spPr>
          <a:xfrm>
            <a:off x="3835400" y="-3640144"/>
            <a:ext cx="7667625" cy="181588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dirty="0"/>
              <a:t>	　</a:t>
            </a:r>
          </a:p>
          <a:p>
            <a:r>
              <a:rPr lang="ja-JP" altLang="en-US" dirty="0"/>
              <a:t>	</a:t>
            </a:r>
          </a:p>
          <a:p>
            <a:r>
              <a:rPr lang="ja-JP" altLang="en-US" dirty="0"/>
              <a:t>	</a:t>
            </a:r>
          </a:p>
          <a:p>
            <a:r>
              <a:rPr lang="ja-JP" altLang="en-US" dirty="0"/>
              <a:t>		</a:t>
            </a:r>
          </a:p>
        </p:txBody>
      </p:sp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4619317"/>
              </p:ext>
            </p:extLst>
          </p:nvPr>
        </p:nvGraphicFramePr>
        <p:xfrm>
          <a:off x="8187006" y="4050151"/>
          <a:ext cx="4767613" cy="24384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965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11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80119">
                <a:tc>
                  <a:txBody>
                    <a:bodyPr/>
                    <a:lstStyle/>
                    <a:p>
                      <a:pPr marL="0" marR="0" indent="0" algn="l" defTabSz="1092252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400" dirty="0"/>
                        <a:t>社名</a:t>
                      </a:r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1092252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400" dirty="0"/>
                        <a:t>アスクル工業</a:t>
                      </a:r>
                      <a:endParaRPr lang="en-US" altLang="ja-JP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0119">
                <a:tc>
                  <a:txBody>
                    <a:bodyPr/>
                    <a:lstStyle/>
                    <a:p>
                      <a:r>
                        <a:rPr lang="ja-JP" altLang="en-US" sz="1400" dirty="0"/>
                        <a:t>代表者</a:t>
                      </a:r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sz="1400" dirty="0"/>
                        <a:t>代表取締役社長　鈴木健太</a:t>
                      </a:r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0119">
                <a:tc>
                  <a:txBody>
                    <a:bodyPr/>
                    <a:lstStyle/>
                    <a:p>
                      <a:r>
                        <a:rPr lang="ja-JP" altLang="en-US" sz="1400" dirty="0"/>
                        <a:t>本社</a:t>
                      </a:r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400" dirty="0"/>
                        <a:t>〒135-0061</a:t>
                      </a:r>
                      <a:r>
                        <a:rPr lang="ja-JP" altLang="en-US" sz="1400" dirty="0"/>
                        <a:t>　東京都江東区豊洲</a:t>
                      </a:r>
                      <a:r>
                        <a:rPr lang="en-US" altLang="ja-JP" sz="1400" dirty="0"/>
                        <a:t>3-2-3</a:t>
                      </a:r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0119"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1092252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dirty="0"/>
                        <a:t>TEL: 03-1234-1111</a:t>
                      </a:r>
                      <a:r>
                        <a:rPr lang="en-US" altLang="ja-JP" sz="1400" baseline="0" dirty="0"/>
                        <a:t>   </a:t>
                      </a:r>
                      <a:r>
                        <a:rPr lang="en-US" altLang="ja-JP" sz="1400" dirty="0"/>
                        <a:t>FAX: 03-1234-1112</a:t>
                      </a:r>
                      <a:endParaRPr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80119">
                <a:tc>
                  <a:txBody>
                    <a:bodyPr/>
                    <a:lstStyle/>
                    <a:p>
                      <a:r>
                        <a:rPr lang="ja-JP" altLang="en-US" sz="1400" dirty="0"/>
                        <a:t>設立</a:t>
                      </a:r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400" dirty="0"/>
                        <a:t>1963</a:t>
                      </a:r>
                      <a:r>
                        <a:rPr lang="ja-JP" altLang="en-US" sz="1400" dirty="0"/>
                        <a:t>年</a:t>
                      </a:r>
                      <a:r>
                        <a:rPr lang="en-US" altLang="ja-JP" sz="1400" dirty="0"/>
                        <a:t>11</a:t>
                      </a:r>
                      <a:r>
                        <a:rPr lang="ja-JP" altLang="en-US" sz="1400" dirty="0"/>
                        <a:t>月</a:t>
                      </a:r>
                      <a:endParaRPr kumimoji="1" lang="ja-JP" alt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80119">
                <a:tc>
                  <a:txBody>
                    <a:bodyPr/>
                    <a:lstStyle/>
                    <a:p>
                      <a:r>
                        <a:rPr lang="ja-JP" altLang="en-US" sz="1400" dirty="0"/>
                        <a:t>創業</a:t>
                      </a:r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1092252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dirty="0"/>
                        <a:t>1993</a:t>
                      </a:r>
                      <a:r>
                        <a:rPr lang="ja-JP" altLang="en-US" sz="1400" dirty="0"/>
                        <a:t>年</a:t>
                      </a:r>
                      <a:r>
                        <a:rPr lang="en-US" altLang="ja-JP" sz="1400" dirty="0"/>
                        <a:t>3</a:t>
                      </a:r>
                      <a:r>
                        <a:rPr lang="ja-JP" altLang="en-US" sz="1400" dirty="0"/>
                        <a:t>月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80119">
                <a:tc>
                  <a:txBody>
                    <a:bodyPr/>
                    <a:lstStyle/>
                    <a:p>
                      <a:r>
                        <a:rPr lang="ja-JP" altLang="en-US" sz="1400" dirty="0"/>
                        <a:t>資本金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1092252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dirty="0"/>
                        <a:t>0,000</a:t>
                      </a:r>
                      <a:r>
                        <a:rPr lang="ja-JP" altLang="en-US" sz="1400" dirty="0"/>
                        <a:t>百万円（</a:t>
                      </a:r>
                      <a:r>
                        <a:rPr lang="en-US" altLang="ja-JP" sz="1400" dirty="0"/>
                        <a:t>20XX</a:t>
                      </a:r>
                      <a:r>
                        <a:rPr lang="ja-JP" altLang="en-US" sz="1400" dirty="0"/>
                        <a:t>年</a:t>
                      </a:r>
                      <a:r>
                        <a:rPr lang="en-US" altLang="ja-JP" sz="1400" dirty="0"/>
                        <a:t>X</a:t>
                      </a:r>
                      <a:r>
                        <a:rPr lang="ja-JP" altLang="en-US" sz="1400" dirty="0"/>
                        <a:t>月</a:t>
                      </a:r>
                      <a:r>
                        <a:rPr lang="en-US" altLang="ja-JP" sz="1400" dirty="0"/>
                        <a:t>XX</a:t>
                      </a:r>
                      <a:r>
                        <a:rPr lang="ja-JP" altLang="en-US" sz="1400" dirty="0"/>
                        <a:t>日現在）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80119">
                <a:tc>
                  <a:txBody>
                    <a:bodyPr/>
                    <a:lstStyle/>
                    <a:p>
                      <a:r>
                        <a:rPr lang="ja-JP" altLang="en-US" sz="1400" dirty="0"/>
                        <a:t>従業員数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1092252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dirty="0"/>
                        <a:t>0,000</a:t>
                      </a:r>
                      <a:r>
                        <a:rPr lang="ja-JP" altLang="en-US" sz="1400" dirty="0"/>
                        <a:t>名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27" name="Rectangle 158"/>
          <p:cNvSpPr>
            <a:spLocks noChangeArrowheads="1"/>
          </p:cNvSpPr>
          <p:nvPr/>
        </p:nvSpPr>
        <p:spPr bwMode="auto">
          <a:xfrm>
            <a:off x="8674987" y="6794997"/>
            <a:ext cx="128240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54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P創英角ｺﾞｼｯｸUB" pitchFamily="50" charset="-128"/>
                <a:ea typeface="HGP創英角ｺﾞｼｯｸUB" pitchFamily="50" charset="-128"/>
                <a:cs typeface="ＭＳ Ｐゴシック" pitchFamily="50" charset="-128"/>
              </a:rPr>
              <a:t>事業部紹介</a:t>
            </a:r>
            <a:endParaRPr lang="ja-JP" altLang="en-US" sz="2500" dirty="0">
              <a:solidFill>
                <a:srgbClr val="000000"/>
              </a:solidFill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grpSp>
        <p:nvGrpSpPr>
          <p:cNvPr id="128" name="図形グループ 127"/>
          <p:cNvGrpSpPr/>
          <p:nvPr/>
        </p:nvGrpSpPr>
        <p:grpSpPr>
          <a:xfrm>
            <a:off x="8230333" y="6822159"/>
            <a:ext cx="327926" cy="325072"/>
            <a:chOff x="-605721" y="2950176"/>
            <a:chExt cx="2258431" cy="2238785"/>
          </a:xfrm>
        </p:grpSpPr>
        <p:sp>
          <p:nvSpPr>
            <p:cNvPr id="129" name="角丸四角形 128"/>
            <p:cNvSpPr/>
            <p:nvPr/>
          </p:nvSpPr>
          <p:spPr>
            <a:xfrm>
              <a:off x="-605721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0" name="角丸四角形 129"/>
            <p:cNvSpPr/>
            <p:nvPr/>
          </p:nvSpPr>
          <p:spPr>
            <a:xfrm>
              <a:off x="617120" y="4153374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1" name="角丸四角形 130"/>
            <p:cNvSpPr/>
            <p:nvPr/>
          </p:nvSpPr>
          <p:spPr>
            <a:xfrm>
              <a:off x="-605721" y="2950176"/>
              <a:ext cx="1035588" cy="1035588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2" name="角丸四角形 131"/>
            <p:cNvSpPr/>
            <p:nvPr/>
          </p:nvSpPr>
          <p:spPr>
            <a:xfrm>
              <a:off x="617120" y="2950176"/>
              <a:ext cx="1035590" cy="1035587"/>
            </a:xfrm>
            <a:prstGeom prst="round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484</Words>
  <Application>Microsoft Office PowerPoint</Application>
  <PresentationFormat>ユーザー設定</PresentationFormat>
  <Paragraphs>77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HGP創英角ｺﾞｼｯｸUB</vt:lpstr>
      <vt:lpstr>HG丸ｺﾞｼｯｸM-PRO</vt:lpstr>
      <vt:lpstr>ＭＳ Ｐゴシック</vt:lpstr>
      <vt:lpstr>Osaka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2014-07-29T10:51:33Z</dcterms:created>
  <dcterms:modified xsi:type="dcterms:W3CDTF">2019-04-25T08:10:18Z</dcterms:modified>
</cp:coreProperties>
</file>

<file path=docProps/thumbnail.jpeg>
</file>