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1" r:id="rId2"/>
    <p:sldId id="260" r:id="rId3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CF362"/>
    <a:srgbClr val="FFB533"/>
    <a:srgbClr val="F53B75"/>
    <a:srgbClr val="FF0066"/>
    <a:srgbClr val="FFD5E3"/>
    <a:srgbClr val="FF79A6"/>
    <a:srgbClr val="203864"/>
    <a:srgbClr val="FF9700"/>
    <a:srgbClr val="FFC5D8"/>
    <a:srgbClr val="F0F4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660"/>
  </p:normalViewPr>
  <p:slideViewPr>
    <p:cSldViewPr snapToGrid="0">
      <p:cViewPr>
        <p:scale>
          <a:sx n="65" d="100"/>
          <a:sy n="65" d="100"/>
        </p:scale>
        <p:origin x="-1122" y="6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381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 hasCustomPrompt="1"/>
          </p:nvPr>
        </p:nvSpPr>
        <p:spPr>
          <a:xfrm>
            <a:off x="4637199" y="1119540"/>
            <a:ext cx="5522030" cy="552569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1200">
                <a:solidFill>
                  <a:schemeClr val="bg1"/>
                </a:solidFill>
              </a:defRPr>
            </a:lvl1pPr>
            <a:lvl2pPr marL="545348" indent="0">
              <a:buNone/>
              <a:defRPr sz="3340"/>
            </a:lvl2pPr>
            <a:lvl3pPr marL="1090697" indent="0">
              <a:buNone/>
              <a:defRPr sz="2863"/>
            </a:lvl3pPr>
            <a:lvl4pPr marL="1636045" indent="0">
              <a:buNone/>
              <a:defRPr sz="2386"/>
            </a:lvl4pPr>
            <a:lvl5pPr marL="2181395" indent="0">
              <a:buNone/>
              <a:defRPr sz="2386"/>
            </a:lvl5pPr>
            <a:lvl6pPr marL="2726743" indent="0">
              <a:buNone/>
              <a:defRPr sz="2386"/>
            </a:lvl6pPr>
            <a:lvl7pPr marL="3272091" indent="0">
              <a:buNone/>
              <a:defRPr sz="2386"/>
            </a:lvl7pPr>
            <a:lvl8pPr marL="3817440" indent="0">
              <a:buNone/>
              <a:defRPr sz="2386"/>
            </a:lvl8pPr>
            <a:lvl9pPr marL="4362788" indent="0">
              <a:buNone/>
              <a:defRPr sz="2386"/>
            </a:lvl9pPr>
          </a:lstStyle>
          <a:p>
            <a:r>
              <a:rPr lang="ja-JP" altLang="en-US" dirty="0" smtClean="0"/>
              <a:t>間取りを入れてください</a:t>
            </a:r>
            <a:endParaRPr lang="en-US" altLang="ja-JP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1908"/>
            </a:lvl1pPr>
            <a:lvl2pPr marL="545348" indent="0">
              <a:buNone/>
              <a:defRPr sz="1669"/>
            </a:lvl2pPr>
            <a:lvl3pPr marL="1090697" indent="0">
              <a:buNone/>
              <a:defRPr sz="1431"/>
            </a:lvl3pPr>
            <a:lvl4pPr marL="1636045" indent="0">
              <a:buNone/>
              <a:defRPr sz="1192"/>
            </a:lvl4pPr>
            <a:lvl5pPr marL="2181395" indent="0">
              <a:buNone/>
              <a:defRPr sz="1192"/>
            </a:lvl5pPr>
            <a:lvl6pPr marL="2726743" indent="0">
              <a:buNone/>
              <a:defRPr sz="1192"/>
            </a:lvl6pPr>
            <a:lvl7pPr marL="3272091" indent="0">
              <a:buNone/>
              <a:defRPr sz="1192"/>
            </a:lvl7pPr>
            <a:lvl8pPr marL="3817440" indent="0">
              <a:buNone/>
              <a:defRPr sz="1192"/>
            </a:lvl8pPr>
            <a:lvl9pPr marL="4362788" indent="0">
              <a:buNone/>
              <a:defRPr sz="119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9906" y="413979"/>
            <a:ext cx="9407902" cy="1502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9906" y="2069886"/>
            <a:ext cx="9407902" cy="49335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9906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3180" y="7206808"/>
            <a:ext cx="3681354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3572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5" r:id="rId3"/>
  </p:sldLayoutIdLst>
  <p:txStyles>
    <p:titleStyle>
      <a:lvl1pPr algn="l" defTabSz="1090697" rtl="0" eaLnBrk="1" latinLnBrk="0" hangingPunct="1">
        <a:lnSpc>
          <a:spcPct val="90000"/>
        </a:lnSpc>
        <a:spcBef>
          <a:spcPct val="0"/>
        </a:spcBef>
        <a:buNone/>
        <a:defRPr kumimoji="1" sz="52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2675" indent="-272675" algn="l" defTabSz="1090697" rtl="0" eaLnBrk="1" latinLnBrk="0" hangingPunct="1">
        <a:lnSpc>
          <a:spcPct val="90000"/>
        </a:lnSpc>
        <a:spcBef>
          <a:spcPts val="1192"/>
        </a:spcBef>
        <a:buFont typeface="Arial" panose="020B0604020202020204" pitchFamily="34" charset="0"/>
        <a:buChar char="•"/>
        <a:defRPr kumimoji="1" sz="3340" kern="1200">
          <a:solidFill>
            <a:schemeClr val="tx1"/>
          </a:solidFill>
          <a:latin typeface="+mn-lt"/>
          <a:ea typeface="+mn-ea"/>
          <a:cs typeface="+mn-cs"/>
        </a:defRPr>
      </a:lvl1pPr>
      <a:lvl2pPr marL="81802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363372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386" kern="1200">
          <a:solidFill>
            <a:schemeClr val="tx1"/>
          </a:solidFill>
          <a:latin typeface="+mn-lt"/>
          <a:ea typeface="+mn-ea"/>
          <a:cs typeface="+mn-cs"/>
        </a:defRPr>
      </a:lvl3pPr>
      <a:lvl4pPr marL="1908720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454068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99941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54476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4090115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63546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1pPr>
      <a:lvl2pPr marL="54534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90697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3pPr>
      <a:lvl4pPr marL="163604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18139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726743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272091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381744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36278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tx1"/>
          </a:solidFill>
          <a:ln w="25400">
            <a:solidFill>
              <a:schemeClr val="bg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tx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tx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tx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bg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29515" y="244840"/>
            <a:ext cx="5844989" cy="3917436"/>
          </a:xfrm>
          <a:prstGeom prst="rect">
            <a:avLst/>
          </a:prstGeom>
          <a:solidFill>
            <a:srgbClr val="FF000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612041" y="382562"/>
            <a:ext cx="5187044" cy="3726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90000"/>
              </a:lnSpc>
            </a:pPr>
            <a:r>
              <a:rPr lang="ja-JP" altLang="en-US" sz="13000" dirty="0" smtClean="0">
                <a:ln w="38100" cmpd="sng">
                  <a:solidFill>
                    <a:schemeClr val="accent1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32000" dir="5400000" algn="tl">
                    <a:srgbClr val="000000">
                      <a:alpha val="30000"/>
                    </a:srgbClr>
                  </a:outerShdw>
                </a:effectLst>
                <a:latin typeface="HGP創英角ｺﾞｼｯｸUB"/>
                <a:ea typeface="HGP創英角ｺﾞｼｯｸUB"/>
                <a:cs typeface="HGP創英角ｺﾞｼｯｸUB"/>
              </a:rPr>
              <a:t>入居者</a:t>
            </a:r>
            <a:endParaRPr lang="en-US" altLang="ja-JP" sz="13000" dirty="0" smtClean="0">
              <a:ln w="38100" cmpd="sng">
                <a:solidFill>
                  <a:schemeClr val="accent1"/>
                </a:solidFill>
                <a:prstDash val="solid"/>
              </a:ln>
              <a:solidFill>
                <a:srgbClr val="FFFFFF"/>
              </a:solidFill>
              <a:effectLst>
                <a:outerShdw blurRad="38100" dist="32000" dir="5400000" algn="tl">
                  <a:srgbClr val="000000">
                    <a:alpha val="30000"/>
                  </a:srgbClr>
                </a:outerShdw>
              </a:effectLst>
              <a:latin typeface="HGP創英角ｺﾞｼｯｸUB"/>
              <a:ea typeface="HGP創英角ｺﾞｼｯｸUB"/>
              <a:cs typeface="HGP創英角ｺﾞｼｯｸUB"/>
            </a:endParaRPr>
          </a:p>
          <a:p>
            <a:pPr>
              <a:lnSpc>
                <a:spcPct val="90000"/>
              </a:lnSpc>
            </a:pPr>
            <a:r>
              <a:rPr kumimoji="1" lang="ja-JP" altLang="en-US" sz="13000" dirty="0" smtClean="0">
                <a:ln w="38100" cmpd="sng">
                  <a:solidFill>
                    <a:schemeClr val="accent1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32000" dir="5400000" algn="tl">
                    <a:srgbClr val="000000">
                      <a:alpha val="30000"/>
                    </a:srgbClr>
                  </a:outerShdw>
                </a:effectLst>
                <a:latin typeface="HGP創英角ｺﾞｼｯｸUB"/>
                <a:ea typeface="HGP創英角ｺﾞｼｯｸUB"/>
                <a:cs typeface="HGP創英角ｺﾞｼｯｸUB"/>
              </a:rPr>
              <a:t>募集中</a:t>
            </a:r>
            <a:endParaRPr kumimoji="1" lang="ja-JP" altLang="en-US" sz="13000" dirty="0">
              <a:ln w="38100" cmpd="sng">
                <a:solidFill>
                  <a:schemeClr val="accent1"/>
                </a:solidFill>
                <a:prstDash val="solid"/>
              </a:ln>
              <a:solidFill>
                <a:srgbClr val="FFFFFF"/>
              </a:solidFill>
              <a:effectLst>
                <a:outerShdw blurRad="38100" dist="32000" dir="5400000" algn="tl">
                  <a:srgbClr val="000000">
                    <a:alpha val="30000"/>
                  </a:srgbClr>
                </a:outerShdw>
              </a:effectLst>
              <a:latin typeface="HGP創英角ｺﾞｼｯｸUB"/>
              <a:ea typeface="HGP創英角ｺﾞｼｯｸUB"/>
              <a:cs typeface="HGP創英角ｺﾞｼｯｸUB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229515" y="4314678"/>
            <a:ext cx="5844989" cy="1730430"/>
          </a:xfrm>
          <a:prstGeom prst="rect">
            <a:avLst/>
          </a:prstGeom>
          <a:ln/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正方形/長方形 37"/>
          <p:cNvSpPr/>
          <p:nvPr/>
        </p:nvSpPr>
        <p:spPr>
          <a:xfrm>
            <a:off x="6224992" y="4314052"/>
            <a:ext cx="4455118" cy="1730430"/>
          </a:xfrm>
          <a:prstGeom prst="rect">
            <a:avLst/>
          </a:prstGeom>
          <a:solidFill>
            <a:srgbClr val="3366FF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9" name="正方形/長方形 38"/>
          <p:cNvSpPr/>
          <p:nvPr/>
        </p:nvSpPr>
        <p:spPr>
          <a:xfrm>
            <a:off x="6226904" y="213610"/>
            <a:ext cx="4437905" cy="3917436"/>
          </a:xfrm>
          <a:prstGeom prst="rect">
            <a:avLst/>
          </a:prstGeom>
          <a:solidFill>
            <a:srgbClr val="9CF36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0" name="正方形/長方形 39"/>
          <p:cNvSpPr/>
          <p:nvPr/>
        </p:nvSpPr>
        <p:spPr>
          <a:xfrm>
            <a:off x="244206" y="6180955"/>
            <a:ext cx="10420603" cy="1439682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1833013" y="6372548"/>
            <a:ext cx="713872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>
                <a:solidFill>
                  <a:schemeClr val="bg1"/>
                </a:solidFill>
              </a:rPr>
              <a:t>お問い合わせ　</a:t>
            </a:r>
            <a:r>
              <a:rPr kumimoji="1" lang="ja-JP" altLang="en-US" sz="4000" b="1" dirty="0" smtClean="0">
                <a:solidFill>
                  <a:schemeClr val="bg1"/>
                </a:solidFill>
              </a:rPr>
              <a:t>アスクル不動産　管理部　</a:t>
            </a:r>
            <a:r>
              <a:rPr kumimoji="1" lang="ja-JP" altLang="en-US" sz="4000" dirty="0" smtClean="0">
                <a:solidFill>
                  <a:schemeClr val="bg1"/>
                </a:solidFill>
              </a:rPr>
              <a:t>　</a:t>
            </a:r>
            <a:endParaRPr kumimoji="1" lang="ja-JP" altLang="en-US" sz="4000" dirty="0">
              <a:solidFill>
                <a:schemeClr val="bg1"/>
              </a:solidFill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3571745" y="6862321"/>
            <a:ext cx="549255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3600" dirty="0">
                <a:solidFill>
                  <a:srgbClr val="000000"/>
                </a:solidFill>
                <a:latin typeface="+mn-ea"/>
              </a:rPr>
              <a:t>TEL: 03-1234-1111</a:t>
            </a:r>
          </a:p>
          <a:p>
            <a:endParaRPr kumimoji="1" lang="ja-JP" altLang="en-US" sz="3600" dirty="0">
              <a:solidFill>
                <a:srgbClr val="000000"/>
              </a:solidFill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6397392" y="841460"/>
            <a:ext cx="4270219" cy="28315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70000"/>
              </a:lnSpc>
            </a:pPr>
            <a:r>
              <a:rPr kumimoji="1" lang="ja-JP" altLang="en-US" sz="3000" dirty="0" smtClean="0">
                <a:solidFill>
                  <a:srgbClr val="000000"/>
                </a:solidFill>
                <a:latin typeface="+mn-ea"/>
              </a:rPr>
              <a:t>敷金：ゼロ！</a:t>
            </a:r>
            <a:endParaRPr kumimoji="1" lang="en-US" altLang="ja-JP" sz="3000" dirty="0" smtClean="0">
              <a:solidFill>
                <a:srgbClr val="000000"/>
              </a:solidFill>
              <a:latin typeface="+mn-ea"/>
            </a:endParaRPr>
          </a:p>
          <a:p>
            <a:pPr>
              <a:lnSpc>
                <a:spcPct val="70000"/>
              </a:lnSpc>
            </a:pPr>
            <a:endParaRPr lang="en-US" altLang="ja-JP" sz="3000" dirty="0">
              <a:solidFill>
                <a:srgbClr val="000000"/>
              </a:solidFill>
              <a:latin typeface="+mn-ea"/>
            </a:endParaRPr>
          </a:p>
          <a:p>
            <a:pPr>
              <a:lnSpc>
                <a:spcPct val="70000"/>
              </a:lnSpc>
            </a:pPr>
            <a:r>
              <a:rPr kumimoji="1" lang="ja-JP" altLang="en-US" sz="3000" dirty="0" smtClean="0">
                <a:solidFill>
                  <a:srgbClr val="000000"/>
                </a:solidFill>
                <a:latin typeface="+mn-ea"/>
              </a:rPr>
              <a:t>礼金</a:t>
            </a:r>
            <a:r>
              <a:rPr kumimoji="1" lang="ja-JP" altLang="en-US" sz="3000" smtClean="0">
                <a:solidFill>
                  <a:srgbClr val="000000"/>
                </a:solidFill>
                <a:latin typeface="+mn-ea"/>
              </a:rPr>
              <a:t>：ゼロ！</a:t>
            </a:r>
            <a:endParaRPr kumimoji="1" lang="en-US" altLang="ja-JP" sz="3000" dirty="0" smtClean="0">
              <a:solidFill>
                <a:srgbClr val="000000"/>
              </a:solidFill>
              <a:latin typeface="+mn-ea"/>
            </a:endParaRPr>
          </a:p>
          <a:p>
            <a:pPr>
              <a:lnSpc>
                <a:spcPct val="70000"/>
              </a:lnSpc>
            </a:pPr>
            <a:endParaRPr lang="en-US" altLang="ja-JP" sz="3000" dirty="0">
              <a:solidFill>
                <a:srgbClr val="000000"/>
              </a:solidFill>
              <a:latin typeface="+mn-ea"/>
            </a:endParaRPr>
          </a:p>
          <a:p>
            <a:pPr>
              <a:lnSpc>
                <a:spcPct val="70000"/>
              </a:lnSpc>
            </a:pPr>
            <a:r>
              <a:rPr kumimoji="1" lang="ja-JP" altLang="en-US" sz="3000" dirty="0" smtClean="0">
                <a:solidFill>
                  <a:srgbClr val="000000"/>
                </a:solidFill>
                <a:latin typeface="+mn-ea"/>
              </a:rPr>
              <a:t>新築物件・駐車場付き！</a:t>
            </a:r>
            <a:endParaRPr kumimoji="1" lang="en-US" altLang="ja-JP" sz="3000" dirty="0" smtClean="0">
              <a:solidFill>
                <a:srgbClr val="000000"/>
              </a:solidFill>
              <a:latin typeface="+mn-ea"/>
            </a:endParaRPr>
          </a:p>
          <a:p>
            <a:pPr>
              <a:lnSpc>
                <a:spcPct val="90000"/>
              </a:lnSpc>
            </a:pPr>
            <a:r>
              <a:rPr lang="ja-JP" altLang="en-US" sz="3000" dirty="0" smtClean="0">
                <a:solidFill>
                  <a:srgbClr val="000000"/>
                </a:solidFill>
                <a:latin typeface="+mn-ea"/>
              </a:rPr>
              <a:t>・駐輪場付き！</a:t>
            </a:r>
            <a:endParaRPr lang="en-US" altLang="ja-JP" sz="3000" dirty="0" smtClean="0">
              <a:solidFill>
                <a:srgbClr val="000000"/>
              </a:solidFill>
              <a:latin typeface="+mn-ea"/>
            </a:endParaRPr>
          </a:p>
          <a:p>
            <a:pPr>
              <a:lnSpc>
                <a:spcPct val="70000"/>
              </a:lnSpc>
            </a:pPr>
            <a:endParaRPr kumimoji="1" lang="en-US" altLang="ja-JP" sz="3000" dirty="0">
              <a:solidFill>
                <a:srgbClr val="000000"/>
              </a:solidFill>
              <a:latin typeface="+mn-ea"/>
            </a:endParaRPr>
          </a:p>
          <a:p>
            <a:pPr>
              <a:lnSpc>
                <a:spcPct val="80000"/>
              </a:lnSpc>
            </a:pPr>
            <a:r>
              <a:rPr lang="ja-JP" altLang="en-US" sz="3000" dirty="0" smtClean="0">
                <a:solidFill>
                  <a:srgbClr val="000000"/>
                </a:solidFill>
                <a:latin typeface="+mn-ea"/>
              </a:rPr>
              <a:t>駅から徒歩</a:t>
            </a:r>
            <a:r>
              <a:rPr lang="en-US" altLang="ja-JP" sz="3000" dirty="0" smtClean="0">
                <a:solidFill>
                  <a:srgbClr val="000000"/>
                </a:solidFill>
                <a:latin typeface="+mn-ea"/>
              </a:rPr>
              <a:t>3</a:t>
            </a:r>
            <a:r>
              <a:rPr lang="ja-JP" altLang="en-US" sz="3000" dirty="0" smtClean="0">
                <a:solidFill>
                  <a:srgbClr val="000000"/>
                </a:solidFill>
                <a:latin typeface="+mn-ea"/>
              </a:rPr>
              <a:t>分</a:t>
            </a:r>
            <a:endParaRPr kumimoji="1" lang="ja-JP" altLang="en-US" sz="3000" dirty="0">
              <a:solidFill>
                <a:srgbClr val="000000"/>
              </a:solidFill>
              <a:latin typeface="+mn-ea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6397392" y="4651460"/>
            <a:ext cx="4270219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 smtClean="0">
                <a:latin typeface="+mn-ea"/>
              </a:rPr>
              <a:t>間取り：</a:t>
            </a:r>
            <a:r>
              <a:rPr lang="en-US" altLang="ja-JP" sz="1600" dirty="0" smtClean="0">
                <a:latin typeface="+mn-ea"/>
              </a:rPr>
              <a:t>1DK</a:t>
            </a:r>
            <a:r>
              <a:rPr lang="en-US" altLang="ja-JP" sz="1600" dirty="0">
                <a:latin typeface="+mn-ea"/>
              </a:rPr>
              <a:t>	</a:t>
            </a:r>
            <a:r>
              <a:rPr lang="ja-JP" altLang="en-US" sz="1600" dirty="0" smtClean="0">
                <a:latin typeface="+mn-ea"/>
              </a:rPr>
              <a:t>　　専有面積：</a:t>
            </a:r>
            <a:r>
              <a:rPr lang="en-US" altLang="ja-JP" sz="1600" dirty="0" smtClean="0">
                <a:latin typeface="+mn-ea"/>
              </a:rPr>
              <a:t>35.06m²</a:t>
            </a:r>
          </a:p>
          <a:p>
            <a:r>
              <a:rPr lang="ja-JP" altLang="en-US" sz="1600" dirty="0" smtClean="0">
                <a:latin typeface="+mn-ea"/>
              </a:rPr>
              <a:t>建物種別：マンション</a:t>
            </a:r>
            <a:endParaRPr lang="ja-JP" altLang="en-US" sz="1600" dirty="0">
              <a:latin typeface="+mn-ea"/>
            </a:endParaRPr>
          </a:p>
          <a:p>
            <a:r>
              <a:rPr lang="ja-JP" altLang="en-US" sz="1600" dirty="0" smtClean="0">
                <a:latin typeface="+mn-ea"/>
              </a:rPr>
              <a:t>方位：南　　築年：</a:t>
            </a:r>
            <a:r>
              <a:rPr lang="en-US" altLang="ja-JP" sz="1600" dirty="0" smtClean="0">
                <a:latin typeface="+mn-ea"/>
              </a:rPr>
              <a:t>2000</a:t>
            </a:r>
            <a:r>
              <a:rPr lang="ja-JP" altLang="en-US" sz="1600" dirty="0">
                <a:latin typeface="+mn-ea"/>
              </a:rPr>
              <a:t>年</a:t>
            </a:r>
            <a:r>
              <a:rPr lang="en-US" altLang="ja-JP" sz="1600" dirty="0">
                <a:latin typeface="+mn-ea"/>
              </a:rPr>
              <a:t>12</a:t>
            </a:r>
            <a:r>
              <a:rPr lang="ja-JP" altLang="en-US" sz="1600" dirty="0">
                <a:latin typeface="+mn-ea"/>
              </a:rPr>
              <a:t>月（築</a:t>
            </a:r>
            <a:r>
              <a:rPr lang="en-US" altLang="ja-JP" sz="1600" dirty="0">
                <a:latin typeface="+mn-ea"/>
              </a:rPr>
              <a:t>13</a:t>
            </a:r>
            <a:r>
              <a:rPr lang="ja-JP" altLang="en-US" sz="1600" dirty="0">
                <a:latin typeface="+mn-ea"/>
              </a:rPr>
              <a:t>年</a:t>
            </a:r>
            <a:r>
              <a:rPr lang="ja-JP" altLang="en-US" sz="1600" dirty="0" smtClean="0">
                <a:latin typeface="+mn-ea"/>
              </a:rPr>
              <a:t>）</a:t>
            </a:r>
            <a:endParaRPr lang="en-US" altLang="ja-JP" sz="1600" dirty="0" smtClean="0">
              <a:latin typeface="+mn-ea"/>
            </a:endParaRPr>
          </a:p>
          <a:p>
            <a:r>
              <a:rPr kumimoji="1" lang="ja-JP" altLang="en-US" sz="1600" dirty="0" smtClean="0">
                <a:latin typeface="+mn-ea"/>
              </a:rPr>
              <a:t>オートロック／バス・トイレ別／追い焚き機能付</a:t>
            </a:r>
            <a:endParaRPr kumimoji="1" lang="ja-JP" altLang="en-US" sz="1600" dirty="0">
              <a:latin typeface="+mn-ea"/>
            </a:endParaRPr>
          </a:p>
        </p:txBody>
      </p:sp>
      <p:sp>
        <p:nvSpPr>
          <p:cNvPr id="10" name="図プレースホルダー 9"/>
          <p:cNvSpPr>
            <a:spLocks noGrp="1"/>
          </p:cNvSpPr>
          <p:nvPr>
            <p:ph type="pic" idx="1"/>
          </p:nvPr>
        </p:nvSpPr>
        <p:spPr>
          <a:xfrm>
            <a:off x="723899" y="4421907"/>
            <a:ext cx="2412229" cy="1483594"/>
          </a:xfrm>
          <a:solidFill>
            <a:schemeClr val="tx1">
              <a:lumMod val="65000"/>
            </a:schemeClr>
          </a:solidFill>
          <a:ln>
            <a:solidFill>
              <a:schemeClr val="bg1"/>
            </a:solidFill>
          </a:ln>
        </p:spPr>
      </p:sp>
      <p:sp>
        <p:nvSpPr>
          <p:cNvPr id="41" name="正方形/長方形 40"/>
          <p:cNvSpPr/>
          <p:nvPr/>
        </p:nvSpPr>
        <p:spPr>
          <a:xfrm>
            <a:off x="3454400" y="4419600"/>
            <a:ext cx="2336800" cy="1485900"/>
          </a:xfrm>
          <a:prstGeom prst="rect">
            <a:avLst/>
          </a:prstGeom>
          <a:solidFill>
            <a:schemeClr val="tx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地図を入れて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882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37.potx" id="{AEB7B507-A06E-40AE-820E-0613D7133D19}" vid="{892B6F8A-F774-410A-807C-8FB3DE0D5DC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37</Template>
  <TotalTime>0</TotalTime>
  <Words>143</Words>
  <Application>Microsoft Office PowerPoint</Application>
  <PresentationFormat>ユーザー設定</PresentationFormat>
  <Paragraphs>34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2014-07-08T08:40:34Z</dcterms:created>
  <dcterms:modified xsi:type="dcterms:W3CDTF">2014-07-29T10:53:15Z</dcterms:modified>
</cp:coreProperties>
</file>

<file path=docProps/thumbnail.jpeg>
</file>