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4"/>
  </p:notesMasterIdLst>
  <p:sldIdLst>
    <p:sldId id="262" r:id="rId2"/>
    <p:sldId id="264" r:id="rId3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7134"/>
    <a:srgbClr val="640000"/>
    <a:srgbClr val="FD6567"/>
    <a:srgbClr val="FD7271"/>
    <a:srgbClr val="FFC000"/>
    <a:srgbClr val="3E0000"/>
    <a:srgbClr val="B00E17"/>
    <a:srgbClr val="905A36"/>
    <a:srgbClr val="905B37"/>
    <a:srgbClr val="B5AC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Objects="1">
      <p:cViewPr varScale="1">
        <p:scale>
          <a:sx n="47" d="100"/>
          <a:sy n="47" d="100"/>
        </p:scale>
        <p:origin x="2064" y="56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2017/3/2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6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91" descr="C:\Users\wellenetz-temp\Desktop\ppt\2014\アスクルチラシ6月分\wellenetz制作\新規0703\デザイナー変換\木村寛子エステチラシA-05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47" r="5828"/>
          <a:stretch>
            <a:fillRect/>
          </a:stretch>
        </p:blipFill>
        <p:spPr bwMode="auto">
          <a:xfrm>
            <a:off x="359395" y="6002460"/>
            <a:ext cx="2376264" cy="2752725"/>
          </a:xfrm>
          <a:prstGeom prst="rect">
            <a:avLst/>
          </a:prstGeom>
          <a:noFill/>
        </p:spPr>
      </p:pic>
      <p:pic>
        <p:nvPicPr>
          <p:cNvPr id="3" name="Picture 691" descr="C:\Users\wellenetz-temp\Desktop\ppt\2014\アスクルチラシ6月分\wellenetz制作\新規0703\デザイナー変換\木村寛子エステチラシA-05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13" r="8780"/>
          <a:stretch>
            <a:fillRect/>
          </a:stretch>
        </p:blipFill>
        <p:spPr bwMode="auto">
          <a:xfrm>
            <a:off x="2735659" y="6002460"/>
            <a:ext cx="2304256" cy="2752725"/>
          </a:xfrm>
          <a:prstGeom prst="rect">
            <a:avLst/>
          </a:prstGeom>
          <a:noFill/>
        </p:spPr>
      </p:pic>
      <p:pic>
        <p:nvPicPr>
          <p:cNvPr id="4" name="Picture 691" descr="C:\Users\wellenetz-temp\Desktop\ppt\2014\アスクルチラシ6月分\wellenetz制作\新規0703\デザイナー変換\木村寛子エステチラシA-05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32" r="8444"/>
          <a:stretch>
            <a:fillRect/>
          </a:stretch>
        </p:blipFill>
        <p:spPr bwMode="auto">
          <a:xfrm>
            <a:off x="5039915" y="6002460"/>
            <a:ext cx="2376264" cy="27527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96066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ellenetz-temp\Desktop\ppt\2014\アスクルチラシ6月分\wellenetz制作\新規0703\デザイナー変換\エステ背景.ti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775575" cy="109111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80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44660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1" name="Picture 1383" descr="C:\Users\wellenetz-temp\Desktop\ppt\2014\アスクルチラシ6月分\wellenetz制作\新規0703\デザイナー変換\木村寛子エステチラシA-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2607" y="354725"/>
            <a:ext cx="3373437" cy="1020762"/>
          </a:xfrm>
          <a:prstGeom prst="rect">
            <a:avLst/>
          </a:prstGeom>
          <a:noFill/>
        </p:spPr>
      </p:pic>
      <p:pic>
        <p:nvPicPr>
          <p:cNvPr id="3433" name="Picture 1385" descr="C:\Users\wellenetz-temp\Desktop\ppt\2014\アスクルチラシ6月分\wellenetz制作\新規0703\デザイナー変換\木村寛子エステチラシA-03.png"/>
          <p:cNvPicPr>
            <a:picLocks noChangeAspect="1" noChangeArrowheads="1"/>
          </p:cNvPicPr>
          <p:nvPr/>
        </p:nvPicPr>
        <p:blipFill>
          <a:blip r:embed="rId3" cstate="print">
            <a:alphaModFix/>
          </a:blip>
          <a:srcRect/>
          <a:stretch>
            <a:fillRect/>
          </a:stretch>
        </p:blipFill>
        <p:spPr bwMode="auto">
          <a:xfrm>
            <a:off x="590550" y="1169987"/>
            <a:ext cx="1511300" cy="1511300"/>
          </a:xfrm>
          <a:prstGeom prst="rect">
            <a:avLst/>
          </a:prstGeom>
          <a:noFill/>
        </p:spPr>
      </p:pic>
      <p:pic>
        <p:nvPicPr>
          <p:cNvPr id="1413" name="Picture 1385" descr="C:\Users\wellenetz-temp\Desktop\ppt\2014\アスクルチラシ6月分\wellenetz制作\新規0703\デザイナー変換\木村寛子エステチラシA-03.png"/>
          <p:cNvPicPr>
            <a:picLocks noChangeAspect="1" noChangeArrowheads="1"/>
          </p:cNvPicPr>
          <p:nvPr/>
        </p:nvPicPr>
        <p:blipFill>
          <a:blip r:embed="rId3" cstate="print">
            <a:alphaModFix/>
          </a:blip>
          <a:srcRect/>
          <a:stretch>
            <a:fillRect/>
          </a:stretch>
        </p:blipFill>
        <p:spPr bwMode="auto">
          <a:xfrm rot="205353">
            <a:off x="647543" y="2681287"/>
            <a:ext cx="1511300" cy="1511300"/>
          </a:xfrm>
          <a:prstGeom prst="rect">
            <a:avLst/>
          </a:prstGeom>
          <a:noFill/>
        </p:spPr>
      </p:pic>
      <p:pic>
        <p:nvPicPr>
          <p:cNvPr id="1414" name="Picture 1385" descr="C:\Users\wellenetz-temp\Desktop\ppt\2014\アスクルチラシ6月分\wellenetz制作\新規0703\デザイナー変換\木村寛子エステチラシA-03.png"/>
          <p:cNvPicPr>
            <a:picLocks noChangeAspect="1" noChangeArrowheads="1"/>
          </p:cNvPicPr>
          <p:nvPr/>
        </p:nvPicPr>
        <p:blipFill>
          <a:blip r:embed="rId3" cstate="print">
            <a:alphaModFix/>
          </a:blip>
          <a:srcRect/>
          <a:stretch>
            <a:fillRect/>
          </a:stretch>
        </p:blipFill>
        <p:spPr bwMode="auto">
          <a:xfrm rot="20321720">
            <a:off x="1029116" y="2163103"/>
            <a:ext cx="1511300" cy="1511300"/>
          </a:xfrm>
          <a:prstGeom prst="rect">
            <a:avLst/>
          </a:prstGeom>
          <a:noFill/>
        </p:spPr>
      </p:pic>
      <p:pic>
        <p:nvPicPr>
          <p:cNvPr id="1415" name="Picture 1385" descr="C:\Users\wellenetz-temp\Desktop\ppt\2014\アスクルチラシ6月分\wellenetz制作\新規0703\デザイナー変換\木村寛子エステチラシA-03.png"/>
          <p:cNvPicPr>
            <a:picLocks noChangeAspect="1" noChangeArrowheads="1"/>
          </p:cNvPicPr>
          <p:nvPr/>
        </p:nvPicPr>
        <p:blipFill>
          <a:blip r:embed="rId3" cstate="print">
            <a:alphaModFix/>
          </a:blip>
          <a:srcRect/>
          <a:stretch>
            <a:fillRect/>
          </a:stretch>
        </p:blipFill>
        <p:spPr bwMode="auto">
          <a:xfrm rot="21166959">
            <a:off x="5702348" y="1464435"/>
            <a:ext cx="1511300" cy="1511300"/>
          </a:xfrm>
          <a:prstGeom prst="rect">
            <a:avLst/>
          </a:prstGeom>
          <a:noFill/>
        </p:spPr>
      </p:pic>
      <p:pic>
        <p:nvPicPr>
          <p:cNvPr id="1416" name="Picture 1385" descr="C:\Users\wellenetz-temp\Desktop\ppt\2014\アスクルチラシ6月分\wellenetz制作\新規0703\デザイナー変換\木村寛子エステチラシA-03.png"/>
          <p:cNvPicPr>
            <a:picLocks noChangeAspect="1" noChangeArrowheads="1"/>
          </p:cNvPicPr>
          <p:nvPr/>
        </p:nvPicPr>
        <p:blipFill>
          <a:blip r:embed="rId3" cstate="print">
            <a:alphaModFix/>
          </a:blip>
          <a:srcRect/>
          <a:stretch>
            <a:fillRect/>
          </a:stretch>
        </p:blipFill>
        <p:spPr bwMode="auto">
          <a:xfrm rot="19538998">
            <a:off x="5313363" y="2928890"/>
            <a:ext cx="1511300" cy="1511300"/>
          </a:xfrm>
          <a:prstGeom prst="rect">
            <a:avLst/>
          </a:prstGeom>
          <a:noFill/>
        </p:spPr>
      </p:pic>
      <p:sp>
        <p:nvSpPr>
          <p:cNvPr id="411" name="正方形/長方形 410"/>
          <p:cNvSpPr/>
          <p:nvPr/>
        </p:nvSpPr>
        <p:spPr>
          <a:xfrm>
            <a:off x="1887537" y="1509712"/>
            <a:ext cx="3931047" cy="2628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写真を入れてください</a:t>
            </a:r>
          </a:p>
        </p:txBody>
      </p:sp>
      <p:pic>
        <p:nvPicPr>
          <p:cNvPr id="413" name="Picture 693" descr="C:\Users\wellenetz-temp\Desktop\ppt\2014\アスクルチラシ6月分\wellenetz制作\新規0703\デザイナー変換\木村寛子エステチラシA＿した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493125"/>
            <a:ext cx="7775575" cy="2414588"/>
          </a:xfrm>
          <a:prstGeom prst="rect">
            <a:avLst/>
          </a:prstGeom>
          <a:noFill/>
        </p:spPr>
      </p:pic>
      <p:grpSp>
        <p:nvGrpSpPr>
          <p:cNvPr id="414" name="グループ化 413"/>
          <p:cNvGrpSpPr/>
          <p:nvPr/>
        </p:nvGrpSpPr>
        <p:grpSpPr>
          <a:xfrm>
            <a:off x="2586037" y="4227512"/>
            <a:ext cx="873125" cy="1320801"/>
            <a:chOff x="2586037" y="4227512"/>
            <a:chExt cx="873125" cy="1320801"/>
          </a:xfrm>
        </p:grpSpPr>
        <p:grpSp>
          <p:nvGrpSpPr>
            <p:cNvPr id="415" name="グループ化 1387"/>
            <p:cNvGrpSpPr/>
            <p:nvPr/>
          </p:nvGrpSpPr>
          <p:grpSpPr>
            <a:xfrm>
              <a:off x="2586037" y="4227512"/>
              <a:ext cx="873125" cy="1320801"/>
              <a:chOff x="2586037" y="4227512"/>
              <a:chExt cx="873125" cy="1320801"/>
            </a:xfrm>
          </p:grpSpPr>
          <p:sp>
            <p:nvSpPr>
              <p:cNvPr id="498" name="Freeform 809"/>
              <p:cNvSpPr>
                <a:spLocks noEditPoints="1"/>
              </p:cNvSpPr>
              <p:nvPr/>
            </p:nvSpPr>
            <p:spPr bwMode="auto">
              <a:xfrm>
                <a:off x="2846387" y="4227512"/>
                <a:ext cx="612775" cy="609600"/>
              </a:xfrm>
              <a:custGeom>
                <a:avLst/>
                <a:gdLst/>
                <a:ahLst/>
                <a:cxnLst>
                  <a:cxn ang="0">
                    <a:pos x="196" y="324"/>
                  </a:cxn>
                  <a:cxn ang="0">
                    <a:pos x="192" y="324"/>
                  </a:cxn>
                  <a:cxn ang="0">
                    <a:pos x="194" y="384"/>
                  </a:cxn>
                  <a:cxn ang="0">
                    <a:pos x="196" y="324"/>
                  </a:cxn>
                  <a:cxn ang="0">
                    <a:pos x="190" y="204"/>
                  </a:cxn>
                  <a:cxn ang="0">
                    <a:pos x="186" y="206"/>
                  </a:cxn>
                  <a:cxn ang="0">
                    <a:pos x="190" y="318"/>
                  </a:cxn>
                  <a:cxn ang="0">
                    <a:pos x="196" y="318"/>
                  </a:cxn>
                  <a:cxn ang="0">
                    <a:pos x="200" y="206"/>
                  </a:cxn>
                  <a:cxn ang="0">
                    <a:pos x="198" y="204"/>
                  </a:cxn>
                  <a:cxn ang="0">
                    <a:pos x="194" y="310"/>
                  </a:cxn>
                  <a:cxn ang="0">
                    <a:pos x="190" y="204"/>
                  </a:cxn>
                  <a:cxn ang="0">
                    <a:pos x="56" y="190"/>
                  </a:cxn>
                  <a:cxn ang="0">
                    <a:pos x="0" y="192"/>
                  </a:cxn>
                  <a:cxn ang="0">
                    <a:pos x="56" y="194"/>
                  </a:cxn>
                  <a:cxn ang="0">
                    <a:pos x="56" y="190"/>
                  </a:cxn>
                  <a:cxn ang="0">
                    <a:pos x="180" y="186"/>
                  </a:cxn>
                  <a:cxn ang="0">
                    <a:pos x="62" y="190"/>
                  </a:cxn>
                  <a:cxn ang="0">
                    <a:pos x="62" y="194"/>
                  </a:cxn>
                  <a:cxn ang="0">
                    <a:pos x="180" y="198"/>
                  </a:cxn>
                  <a:cxn ang="0">
                    <a:pos x="182" y="196"/>
                  </a:cxn>
                  <a:cxn ang="0">
                    <a:pos x="76" y="192"/>
                  </a:cxn>
                  <a:cxn ang="0">
                    <a:pos x="182" y="188"/>
                  </a:cxn>
                  <a:cxn ang="0">
                    <a:pos x="180" y="186"/>
                  </a:cxn>
                  <a:cxn ang="0">
                    <a:pos x="206" y="186"/>
                  </a:cxn>
                  <a:cxn ang="0">
                    <a:pos x="204" y="188"/>
                  </a:cxn>
                  <a:cxn ang="0">
                    <a:pos x="310" y="192"/>
                  </a:cxn>
                  <a:cxn ang="0">
                    <a:pos x="204" y="196"/>
                  </a:cxn>
                  <a:cxn ang="0">
                    <a:pos x="206" y="198"/>
                  </a:cxn>
                  <a:cxn ang="0">
                    <a:pos x="386" y="192"/>
                  </a:cxn>
                  <a:cxn ang="0">
                    <a:pos x="206" y="186"/>
                  </a:cxn>
                  <a:cxn ang="0">
                    <a:pos x="194" y="0"/>
                  </a:cxn>
                  <a:cxn ang="0">
                    <a:pos x="186" y="180"/>
                  </a:cxn>
                  <a:cxn ang="0">
                    <a:pos x="190" y="182"/>
                  </a:cxn>
                  <a:cxn ang="0">
                    <a:pos x="194" y="74"/>
                  </a:cxn>
                  <a:cxn ang="0">
                    <a:pos x="198" y="182"/>
                  </a:cxn>
                  <a:cxn ang="0">
                    <a:pos x="200" y="180"/>
                  </a:cxn>
                  <a:cxn ang="0">
                    <a:pos x="194" y="0"/>
                  </a:cxn>
                </a:cxnLst>
                <a:rect l="0" t="0" r="r" b="b"/>
                <a:pathLst>
                  <a:path w="386" h="384">
                    <a:moveTo>
                      <a:pt x="196" y="324"/>
                    </a:moveTo>
                    <a:lnTo>
                      <a:pt x="192" y="324"/>
                    </a:lnTo>
                    <a:lnTo>
                      <a:pt x="194" y="384"/>
                    </a:lnTo>
                    <a:lnTo>
                      <a:pt x="196" y="324"/>
                    </a:lnTo>
                    <a:close/>
                    <a:moveTo>
                      <a:pt x="190" y="204"/>
                    </a:moveTo>
                    <a:lnTo>
                      <a:pt x="186" y="206"/>
                    </a:lnTo>
                    <a:lnTo>
                      <a:pt x="190" y="318"/>
                    </a:lnTo>
                    <a:lnTo>
                      <a:pt x="196" y="318"/>
                    </a:lnTo>
                    <a:lnTo>
                      <a:pt x="200" y="206"/>
                    </a:lnTo>
                    <a:lnTo>
                      <a:pt x="198" y="204"/>
                    </a:lnTo>
                    <a:lnTo>
                      <a:pt x="194" y="310"/>
                    </a:lnTo>
                    <a:lnTo>
                      <a:pt x="190" y="204"/>
                    </a:lnTo>
                    <a:close/>
                    <a:moveTo>
                      <a:pt x="56" y="190"/>
                    </a:moveTo>
                    <a:lnTo>
                      <a:pt x="0" y="192"/>
                    </a:lnTo>
                    <a:lnTo>
                      <a:pt x="56" y="194"/>
                    </a:lnTo>
                    <a:lnTo>
                      <a:pt x="56" y="190"/>
                    </a:lnTo>
                    <a:close/>
                    <a:moveTo>
                      <a:pt x="180" y="186"/>
                    </a:moveTo>
                    <a:lnTo>
                      <a:pt x="62" y="190"/>
                    </a:lnTo>
                    <a:lnTo>
                      <a:pt x="62" y="194"/>
                    </a:lnTo>
                    <a:lnTo>
                      <a:pt x="180" y="198"/>
                    </a:lnTo>
                    <a:lnTo>
                      <a:pt x="182" y="196"/>
                    </a:lnTo>
                    <a:lnTo>
                      <a:pt x="76" y="192"/>
                    </a:lnTo>
                    <a:lnTo>
                      <a:pt x="182" y="188"/>
                    </a:lnTo>
                    <a:lnTo>
                      <a:pt x="180" y="186"/>
                    </a:lnTo>
                    <a:close/>
                    <a:moveTo>
                      <a:pt x="206" y="186"/>
                    </a:moveTo>
                    <a:lnTo>
                      <a:pt x="204" y="188"/>
                    </a:lnTo>
                    <a:lnTo>
                      <a:pt x="310" y="192"/>
                    </a:lnTo>
                    <a:lnTo>
                      <a:pt x="204" y="196"/>
                    </a:lnTo>
                    <a:lnTo>
                      <a:pt x="206" y="198"/>
                    </a:lnTo>
                    <a:lnTo>
                      <a:pt x="386" y="192"/>
                    </a:lnTo>
                    <a:lnTo>
                      <a:pt x="206" y="186"/>
                    </a:lnTo>
                    <a:close/>
                    <a:moveTo>
                      <a:pt x="194" y="0"/>
                    </a:moveTo>
                    <a:lnTo>
                      <a:pt x="186" y="180"/>
                    </a:lnTo>
                    <a:lnTo>
                      <a:pt x="190" y="182"/>
                    </a:lnTo>
                    <a:lnTo>
                      <a:pt x="194" y="74"/>
                    </a:lnTo>
                    <a:lnTo>
                      <a:pt x="198" y="182"/>
                    </a:lnTo>
                    <a:lnTo>
                      <a:pt x="200" y="180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499" name="Freeform 810"/>
              <p:cNvSpPr>
                <a:spLocks/>
              </p:cNvSpPr>
              <p:nvPr/>
            </p:nvSpPr>
            <p:spPr bwMode="auto">
              <a:xfrm>
                <a:off x="3151187" y="4741863"/>
                <a:ext cx="6350" cy="9525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0"/>
                  </a:cxn>
                  <a:cxn ang="0">
                    <a:pos x="2" y="60"/>
                  </a:cxn>
                  <a:cxn ang="0">
                    <a:pos x="4" y="0"/>
                  </a:cxn>
                </a:cxnLst>
                <a:rect l="0" t="0" r="r" b="b"/>
                <a:pathLst>
                  <a:path w="4" h="60">
                    <a:moveTo>
                      <a:pt x="4" y="0"/>
                    </a:moveTo>
                    <a:lnTo>
                      <a:pt x="0" y="0"/>
                    </a:lnTo>
                    <a:lnTo>
                      <a:pt x="2" y="60"/>
                    </a:lnTo>
                    <a:lnTo>
                      <a:pt x="4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00" name="Freeform 811"/>
              <p:cNvSpPr>
                <a:spLocks/>
              </p:cNvSpPr>
              <p:nvPr/>
            </p:nvSpPr>
            <p:spPr bwMode="auto">
              <a:xfrm>
                <a:off x="3141662" y="4551363"/>
                <a:ext cx="22225" cy="18097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2"/>
                  </a:cxn>
                  <a:cxn ang="0">
                    <a:pos x="4" y="114"/>
                  </a:cxn>
                  <a:cxn ang="0">
                    <a:pos x="10" y="11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106"/>
                  </a:cxn>
                  <a:cxn ang="0">
                    <a:pos x="4" y="0"/>
                  </a:cxn>
                </a:cxnLst>
                <a:rect l="0" t="0" r="r" b="b"/>
                <a:pathLst>
                  <a:path w="14" h="114">
                    <a:moveTo>
                      <a:pt x="4" y="0"/>
                    </a:moveTo>
                    <a:lnTo>
                      <a:pt x="0" y="2"/>
                    </a:lnTo>
                    <a:lnTo>
                      <a:pt x="4" y="114"/>
                    </a:lnTo>
                    <a:lnTo>
                      <a:pt x="10" y="11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106"/>
                    </a:lnTo>
                    <a:lnTo>
                      <a:pt x="4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01" name="Freeform 812"/>
              <p:cNvSpPr>
                <a:spLocks/>
              </p:cNvSpPr>
              <p:nvPr/>
            </p:nvSpPr>
            <p:spPr bwMode="auto">
              <a:xfrm>
                <a:off x="2846387" y="4529138"/>
                <a:ext cx="88900" cy="63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0" y="2"/>
                  </a:cxn>
                  <a:cxn ang="0">
                    <a:pos x="56" y="4"/>
                  </a:cxn>
                  <a:cxn ang="0">
                    <a:pos x="56" y="0"/>
                  </a:cxn>
                </a:cxnLst>
                <a:rect l="0" t="0" r="r" b="b"/>
                <a:pathLst>
                  <a:path w="56" h="4">
                    <a:moveTo>
                      <a:pt x="56" y="0"/>
                    </a:moveTo>
                    <a:lnTo>
                      <a:pt x="0" y="2"/>
                    </a:lnTo>
                    <a:lnTo>
                      <a:pt x="56" y="4"/>
                    </a:lnTo>
                    <a:lnTo>
                      <a:pt x="56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02" name="Freeform 813"/>
              <p:cNvSpPr>
                <a:spLocks/>
              </p:cNvSpPr>
              <p:nvPr/>
            </p:nvSpPr>
            <p:spPr bwMode="auto">
              <a:xfrm>
                <a:off x="2944812" y="4522788"/>
                <a:ext cx="190500" cy="19050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118" y="12"/>
                  </a:cxn>
                  <a:cxn ang="0">
                    <a:pos x="120" y="10"/>
                  </a:cxn>
                  <a:cxn ang="0">
                    <a:pos x="14" y="6"/>
                  </a:cxn>
                  <a:cxn ang="0">
                    <a:pos x="120" y="2"/>
                  </a:cxn>
                  <a:cxn ang="0">
                    <a:pos x="118" y="0"/>
                  </a:cxn>
                </a:cxnLst>
                <a:rect l="0" t="0" r="r" b="b"/>
                <a:pathLst>
                  <a:path w="120" h="12">
                    <a:moveTo>
                      <a:pt x="118" y="0"/>
                    </a:moveTo>
                    <a:lnTo>
                      <a:pt x="0" y="4"/>
                    </a:lnTo>
                    <a:lnTo>
                      <a:pt x="0" y="8"/>
                    </a:lnTo>
                    <a:lnTo>
                      <a:pt x="118" y="12"/>
                    </a:lnTo>
                    <a:lnTo>
                      <a:pt x="120" y="10"/>
                    </a:lnTo>
                    <a:lnTo>
                      <a:pt x="14" y="6"/>
                    </a:lnTo>
                    <a:lnTo>
                      <a:pt x="120" y="2"/>
                    </a:lnTo>
                    <a:lnTo>
                      <a:pt x="11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03" name="Freeform 814"/>
              <p:cNvSpPr>
                <a:spLocks/>
              </p:cNvSpPr>
              <p:nvPr/>
            </p:nvSpPr>
            <p:spPr bwMode="auto">
              <a:xfrm>
                <a:off x="3170237" y="4522788"/>
                <a:ext cx="288925" cy="1905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106" y="6"/>
                  </a:cxn>
                  <a:cxn ang="0">
                    <a:pos x="0" y="10"/>
                  </a:cxn>
                  <a:cxn ang="0">
                    <a:pos x="2" y="12"/>
                  </a:cxn>
                  <a:cxn ang="0">
                    <a:pos x="182" y="6"/>
                  </a:cxn>
                  <a:cxn ang="0">
                    <a:pos x="2" y="0"/>
                  </a:cxn>
                </a:cxnLst>
                <a:rect l="0" t="0" r="r" b="b"/>
                <a:pathLst>
                  <a:path w="182" h="12">
                    <a:moveTo>
                      <a:pt x="2" y="0"/>
                    </a:moveTo>
                    <a:lnTo>
                      <a:pt x="0" y="2"/>
                    </a:lnTo>
                    <a:lnTo>
                      <a:pt x="106" y="6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182" y="6"/>
                    </a:lnTo>
                    <a:lnTo>
                      <a:pt x="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04" name="Freeform 815"/>
              <p:cNvSpPr>
                <a:spLocks/>
              </p:cNvSpPr>
              <p:nvPr/>
            </p:nvSpPr>
            <p:spPr bwMode="auto">
              <a:xfrm>
                <a:off x="3141662" y="4227512"/>
                <a:ext cx="22225" cy="28892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180"/>
                  </a:cxn>
                  <a:cxn ang="0">
                    <a:pos x="4" y="182"/>
                  </a:cxn>
                  <a:cxn ang="0">
                    <a:pos x="8" y="74"/>
                  </a:cxn>
                  <a:cxn ang="0">
                    <a:pos x="12" y="182"/>
                  </a:cxn>
                  <a:cxn ang="0">
                    <a:pos x="14" y="180"/>
                  </a:cxn>
                  <a:cxn ang="0">
                    <a:pos x="8" y="0"/>
                  </a:cxn>
                </a:cxnLst>
                <a:rect l="0" t="0" r="r" b="b"/>
                <a:pathLst>
                  <a:path w="14" h="182">
                    <a:moveTo>
                      <a:pt x="8" y="0"/>
                    </a:moveTo>
                    <a:lnTo>
                      <a:pt x="0" y="180"/>
                    </a:lnTo>
                    <a:lnTo>
                      <a:pt x="4" y="182"/>
                    </a:lnTo>
                    <a:lnTo>
                      <a:pt x="8" y="74"/>
                    </a:lnTo>
                    <a:lnTo>
                      <a:pt x="12" y="182"/>
                    </a:lnTo>
                    <a:lnTo>
                      <a:pt x="14" y="180"/>
                    </a:lnTo>
                    <a:lnTo>
                      <a:pt x="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05" name="Freeform 816"/>
              <p:cNvSpPr>
                <a:spLocks noEditPoints="1"/>
              </p:cNvSpPr>
              <p:nvPr/>
            </p:nvSpPr>
            <p:spPr bwMode="auto">
              <a:xfrm>
                <a:off x="2967037" y="4344987"/>
                <a:ext cx="371475" cy="374650"/>
              </a:xfrm>
              <a:custGeom>
                <a:avLst/>
                <a:gdLst/>
                <a:ahLst/>
                <a:cxnLst>
                  <a:cxn ang="0">
                    <a:pos x="118" y="126"/>
                  </a:cxn>
                  <a:cxn ang="0">
                    <a:pos x="114" y="130"/>
                  </a:cxn>
                  <a:cxn ang="0">
                    <a:pos x="118" y="236"/>
                  </a:cxn>
                  <a:cxn ang="0">
                    <a:pos x="122" y="130"/>
                  </a:cxn>
                  <a:cxn ang="0">
                    <a:pos x="118" y="126"/>
                  </a:cxn>
                  <a:cxn ang="0">
                    <a:pos x="106" y="114"/>
                  </a:cxn>
                  <a:cxn ang="0">
                    <a:pos x="0" y="118"/>
                  </a:cxn>
                  <a:cxn ang="0">
                    <a:pos x="106" y="122"/>
                  </a:cxn>
                  <a:cxn ang="0">
                    <a:pos x="110" y="118"/>
                  </a:cxn>
                  <a:cxn ang="0">
                    <a:pos x="106" y="114"/>
                  </a:cxn>
                  <a:cxn ang="0">
                    <a:pos x="128" y="114"/>
                  </a:cxn>
                  <a:cxn ang="0">
                    <a:pos x="124" y="118"/>
                  </a:cxn>
                  <a:cxn ang="0">
                    <a:pos x="128" y="122"/>
                  </a:cxn>
                  <a:cxn ang="0">
                    <a:pos x="234" y="118"/>
                  </a:cxn>
                  <a:cxn ang="0">
                    <a:pos x="128" y="114"/>
                  </a:cxn>
                  <a:cxn ang="0">
                    <a:pos x="118" y="0"/>
                  </a:cxn>
                  <a:cxn ang="0">
                    <a:pos x="114" y="108"/>
                  </a:cxn>
                  <a:cxn ang="0">
                    <a:pos x="118" y="112"/>
                  </a:cxn>
                  <a:cxn ang="0">
                    <a:pos x="122" y="108"/>
                  </a:cxn>
                  <a:cxn ang="0">
                    <a:pos x="118" y="0"/>
                  </a:cxn>
                </a:cxnLst>
                <a:rect l="0" t="0" r="r" b="b"/>
                <a:pathLst>
                  <a:path w="234" h="236">
                    <a:moveTo>
                      <a:pt x="118" y="126"/>
                    </a:moveTo>
                    <a:lnTo>
                      <a:pt x="114" y="130"/>
                    </a:lnTo>
                    <a:lnTo>
                      <a:pt x="118" y="236"/>
                    </a:lnTo>
                    <a:lnTo>
                      <a:pt x="122" y="130"/>
                    </a:lnTo>
                    <a:lnTo>
                      <a:pt x="118" y="126"/>
                    </a:lnTo>
                    <a:close/>
                    <a:moveTo>
                      <a:pt x="106" y="114"/>
                    </a:moveTo>
                    <a:lnTo>
                      <a:pt x="0" y="118"/>
                    </a:lnTo>
                    <a:lnTo>
                      <a:pt x="106" y="122"/>
                    </a:lnTo>
                    <a:lnTo>
                      <a:pt x="110" y="118"/>
                    </a:lnTo>
                    <a:lnTo>
                      <a:pt x="106" y="114"/>
                    </a:lnTo>
                    <a:close/>
                    <a:moveTo>
                      <a:pt x="128" y="114"/>
                    </a:moveTo>
                    <a:lnTo>
                      <a:pt x="124" y="118"/>
                    </a:lnTo>
                    <a:lnTo>
                      <a:pt x="128" y="122"/>
                    </a:lnTo>
                    <a:lnTo>
                      <a:pt x="234" y="118"/>
                    </a:lnTo>
                    <a:lnTo>
                      <a:pt x="128" y="114"/>
                    </a:lnTo>
                    <a:close/>
                    <a:moveTo>
                      <a:pt x="118" y="0"/>
                    </a:moveTo>
                    <a:lnTo>
                      <a:pt x="114" y="108"/>
                    </a:lnTo>
                    <a:lnTo>
                      <a:pt x="118" y="112"/>
                    </a:lnTo>
                    <a:lnTo>
                      <a:pt x="122" y="108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06" name="Freeform 817"/>
              <p:cNvSpPr>
                <a:spLocks/>
              </p:cNvSpPr>
              <p:nvPr/>
            </p:nvSpPr>
            <p:spPr bwMode="auto">
              <a:xfrm>
                <a:off x="3148012" y="4545013"/>
                <a:ext cx="12700" cy="17462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4"/>
                  </a:cxn>
                  <a:cxn ang="0">
                    <a:pos x="4" y="110"/>
                  </a:cxn>
                  <a:cxn ang="0">
                    <a:pos x="8" y="4"/>
                  </a:cxn>
                  <a:cxn ang="0">
                    <a:pos x="4" y="0"/>
                  </a:cxn>
                </a:cxnLst>
                <a:rect l="0" t="0" r="r" b="b"/>
                <a:pathLst>
                  <a:path w="8" h="110">
                    <a:moveTo>
                      <a:pt x="4" y="0"/>
                    </a:moveTo>
                    <a:lnTo>
                      <a:pt x="0" y="4"/>
                    </a:lnTo>
                    <a:lnTo>
                      <a:pt x="4" y="110"/>
                    </a:lnTo>
                    <a:lnTo>
                      <a:pt x="8" y="4"/>
                    </a:lnTo>
                    <a:lnTo>
                      <a:pt x="4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07" name="Freeform 818"/>
              <p:cNvSpPr>
                <a:spLocks/>
              </p:cNvSpPr>
              <p:nvPr/>
            </p:nvSpPr>
            <p:spPr bwMode="auto">
              <a:xfrm>
                <a:off x="2967037" y="4525963"/>
                <a:ext cx="174625" cy="12700"/>
              </a:xfrm>
              <a:custGeom>
                <a:avLst/>
                <a:gdLst/>
                <a:ahLst/>
                <a:cxnLst>
                  <a:cxn ang="0">
                    <a:pos x="106" y="0"/>
                  </a:cxn>
                  <a:cxn ang="0">
                    <a:pos x="0" y="4"/>
                  </a:cxn>
                  <a:cxn ang="0">
                    <a:pos x="106" y="8"/>
                  </a:cxn>
                  <a:cxn ang="0">
                    <a:pos x="110" y="4"/>
                  </a:cxn>
                  <a:cxn ang="0">
                    <a:pos x="106" y="0"/>
                  </a:cxn>
                </a:cxnLst>
                <a:rect l="0" t="0" r="r" b="b"/>
                <a:pathLst>
                  <a:path w="110" h="8">
                    <a:moveTo>
                      <a:pt x="106" y="0"/>
                    </a:moveTo>
                    <a:lnTo>
                      <a:pt x="0" y="4"/>
                    </a:lnTo>
                    <a:lnTo>
                      <a:pt x="106" y="8"/>
                    </a:lnTo>
                    <a:lnTo>
                      <a:pt x="110" y="4"/>
                    </a:lnTo>
                    <a:lnTo>
                      <a:pt x="106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08" name="Freeform 819"/>
              <p:cNvSpPr>
                <a:spLocks/>
              </p:cNvSpPr>
              <p:nvPr/>
            </p:nvSpPr>
            <p:spPr bwMode="auto">
              <a:xfrm>
                <a:off x="3163887" y="4525963"/>
                <a:ext cx="174625" cy="1270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4"/>
                  </a:cxn>
                  <a:cxn ang="0">
                    <a:pos x="4" y="8"/>
                  </a:cxn>
                  <a:cxn ang="0">
                    <a:pos x="110" y="4"/>
                  </a:cxn>
                  <a:cxn ang="0">
                    <a:pos x="4" y="0"/>
                  </a:cxn>
                </a:cxnLst>
                <a:rect l="0" t="0" r="r" b="b"/>
                <a:pathLst>
                  <a:path w="110" h="8">
                    <a:moveTo>
                      <a:pt x="4" y="0"/>
                    </a:moveTo>
                    <a:lnTo>
                      <a:pt x="0" y="4"/>
                    </a:lnTo>
                    <a:lnTo>
                      <a:pt x="4" y="8"/>
                    </a:lnTo>
                    <a:lnTo>
                      <a:pt x="110" y="4"/>
                    </a:lnTo>
                    <a:lnTo>
                      <a:pt x="4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09" name="Freeform 820"/>
              <p:cNvSpPr>
                <a:spLocks/>
              </p:cNvSpPr>
              <p:nvPr/>
            </p:nvSpPr>
            <p:spPr bwMode="auto">
              <a:xfrm>
                <a:off x="3148012" y="4344987"/>
                <a:ext cx="12700" cy="17780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108"/>
                  </a:cxn>
                  <a:cxn ang="0">
                    <a:pos x="4" y="112"/>
                  </a:cxn>
                  <a:cxn ang="0">
                    <a:pos x="8" y="108"/>
                  </a:cxn>
                  <a:cxn ang="0">
                    <a:pos x="4" y="0"/>
                  </a:cxn>
                </a:cxnLst>
                <a:rect l="0" t="0" r="r" b="b"/>
                <a:pathLst>
                  <a:path w="8" h="112">
                    <a:moveTo>
                      <a:pt x="4" y="0"/>
                    </a:moveTo>
                    <a:lnTo>
                      <a:pt x="0" y="108"/>
                    </a:lnTo>
                    <a:lnTo>
                      <a:pt x="4" y="112"/>
                    </a:lnTo>
                    <a:lnTo>
                      <a:pt x="8" y="108"/>
                    </a:lnTo>
                    <a:lnTo>
                      <a:pt x="4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10" name="Freeform 821"/>
              <p:cNvSpPr>
                <a:spLocks noEditPoints="1"/>
              </p:cNvSpPr>
              <p:nvPr/>
            </p:nvSpPr>
            <p:spPr bwMode="auto">
              <a:xfrm>
                <a:off x="2989262" y="4367212"/>
                <a:ext cx="330200" cy="330200"/>
              </a:xfrm>
              <a:custGeom>
                <a:avLst/>
                <a:gdLst/>
                <a:ahLst/>
                <a:cxnLst>
                  <a:cxn ang="0">
                    <a:pos x="96" y="114"/>
                  </a:cxn>
                  <a:cxn ang="0">
                    <a:pos x="44" y="164"/>
                  </a:cxn>
                  <a:cxn ang="0">
                    <a:pos x="44" y="164"/>
                  </a:cxn>
                  <a:cxn ang="0">
                    <a:pos x="46" y="164"/>
                  </a:cxn>
                  <a:cxn ang="0">
                    <a:pos x="96" y="118"/>
                  </a:cxn>
                  <a:cxn ang="0">
                    <a:pos x="96" y="114"/>
                  </a:cxn>
                  <a:cxn ang="0">
                    <a:pos x="116" y="110"/>
                  </a:cxn>
                  <a:cxn ang="0">
                    <a:pos x="114" y="110"/>
                  </a:cxn>
                  <a:cxn ang="0">
                    <a:pos x="166" y="168"/>
                  </a:cxn>
                  <a:cxn ang="0">
                    <a:pos x="110" y="114"/>
                  </a:cxn>
                  <a:cxn ang="0">
                    <a:pos x="110" y="118"/>
                  </a:cxn>
                  <a:cxn ang="0">
                    <a:pos x="208" y="208"/>
                  </a:cxn>
                  <a:cxn ang="0">
                    <a:pos x="116" y="110"/>
                  </a:cxn>
                  <a:cxn ang="0">
                    <a:pos x="90" y="110"/>
                  </a:cxn>
                  <a:cxn ang="0">
                    <a:pos x="42" y="162"/>
                  </a:cxn>
                  <a:cxn ang="0">
                    <a:pos x="42" y="162"/>
                  </a:cxn>
                  <a:cxn ang="0">
                    <a:pos x="44" y="164"/>
                  </a:cxn>
                  <a:cxn ang="0">
                    <a:pos x="92" y="110"/>
                  </a:cxn>
                  <a:cxn ang="0">
                    <a:pos x="90" y="110"/>
                  </a:cxn>
                  <a:cxn ang="0">
                    <a:pos x="0" y="0"/>
                  </a:cxn>
                  <a:cxn ang="0">
                    <a:pos x="90" y="98"/>
                  </a:cxn>
                  <a:cxn ang="0">
                    <a:pos x="92" y="98"/>
                  </a:cxn>
                  <a:cxn ang="0">
                    <a:pos x="40" y="40"/>
                  </a:cxn>
                  <a:cxn ang="0">
                    <a:pos x="96" y="94"/>
                  </a:cxn>
                  <a:cxn ang="0">
                    <a:pos x="96" y="92"/>
                  </a:cxn>
                  <a:cxn ang="0">
                    <a:pos x="0" y="0"/>
                  </a:cxn>
                  <a:cxn ang="0">
                    <a:pos x="208" y="0"/>
                  </a:cxn>
                  <a:cxn ang="0">
                    <a:pos x="110" y="92"/>
                  </a:cxn>
                  <a:cxn ang="0">
                    <a:pos x="110" y="94"/>
                  </a:cxn>
                  <a:cxn ang="0">
                    <a:pos x="166" y="40"/>
                  </a:cxn>
                  <a:cxn ang="0">
                    <a:pos x="114" y="98"/>
                  </a:cxn>
                  <a:cxn ang="0">
                    <a:pos x="116" y="98"/>
                  </a:cxn>
                  <a:cxn ang="0">
                    <a:pos x="208" y="0"/>
                  </a:cxn>
                </a:cxnLst>
                <a:rect l="0" t="0" r="r" b="b"/>
                <a:pathLst>
                  <a:path w="208" h="208">
                    <a:moveTo>
                      <a:pt x="96" y="114"/>
                    </a:moveTo>
                    <a:lnTo>
                      <a:pt x="44" y="164"/>
                    </a:lnTo>
                    <a:lnTo>
                      <a:pt x="44" y="164"/>
                    </a:lnTo>
                    <a:lnTo>
                      <a:pt x="46" y="164"/>
                    </a:lnTo>
                    <a:lnTo>
                      <a:pt x="96" y="118"/>
                    </a:lnTo>
                    <a:lnTo>
                      <a:pt x="96" y="114"/>
                    </a:lnTo>
                    <a:close/>
                    <a:moveTo>
                      <a:pt x="116" y="110"/>
                    </a:moveTo>
                    <a:lnTo>
                      <a:pt x="114" y="110"/>
                    </a:lnTo>
                    <a:lnTo>
                      <a:pt x="166" y="168"/>
                    </a:lnTo>
                    <a:lnTo>
                      <a:pt x="110" y="114"/>
                    </a:lnTo>
                    <a:lnTo>
                      <a:pt x="110" y="118"/>
                    </a:lnTo>
                    <a:lnTo>
                      <a:pt x="208" y="208"/>
                    </a:lnTo>
                    <a:lnTo>
                      <a:pt x="116" y="110"/>
                    </a:lnTo>
                    <a:close/>
                    <a:moveTo>
                      <a:pt x="90" y="110"/>
                    </a:moveTo>
                    <a:lnTo>
                      <a:pt x="42" y="162"/>
                    </a:lnTo>
                    <a:lnTo>
                      <a:pt x="42" y="162"/>
                    </a:lnTo>
                    <a:lnTo>
                      <a:pt x="44" y="164"/>
                    </a:lnTo>
                    <a:lnTo>
                      <a:pt x="92" y="110"/>
                    </a:lnTo>
                    <a:lnTo>
                      <a:pt x="90" y="110"/>
                    </a:lnTo>
                    <a:close/>
                    <a:moveTo>
                      <a:pt x="0" y="0"/>
                    </a:moveTo>
                    <a:lnTo>
                      <a:pt x="90" y="98"/>
                    </a:lnTo>
                    <a:lnTo>
                      <a:pt x="92" y="98"/>
                    </a:lnTo>
                    <a:lnTo>
                      <a:pt x="40" y="40"/>
                    </a:lnTo>
                    <a:lnTo>
                      <a:pt x="96" y="94"/>
                    </a:lnTo>
                    <a:lnTo>
                      <a:pt x="96" y="92"/>
                    </a:lnTo>
                    <a:lnTo>
                      <a:pt x="0" y="0"/>
                    </a:lnTo>
                    <a:close/>
                    <a:moveTo>
                      <a:pt x="208" y="0"/>
                    </a:moveTo>
                    <a:lnTo>
                      <a:pt x="110" y="92"/>
                    </a:lnTo>
                    <a:lnTo>
                      <a:pt x="110" y="94"/>
                    </a:lnTo>
                    <a:lnTo>
                      <a:pt x="166" y="40"/>
                    </a:lnTo>
                    <a:lnTo>
                      <a:pt x="114" y="98"/>
                    </a:lnTo>
                    <a:lnTo>
                      <a:pt x="116" y="98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11" name="Freeform 822"/>
              <p:cNvSpPr>
                <a:spLocks/>
              </p:cNvSpPr>
              <p:nvPr/>
            </p:nvSpPr>
            <p:spPr bwMode="auto">
              <a:xfrm>
                <a:off x="3059112" y="4548188"/>
                <a:ext cx="82550" cy="79375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0" y="50"/>
                  </a:cxn>
                  <a:cxn ang="0">
                    <a:pos x="0" y="50"/>
                  </a:cxn>
                  <a:cxn ang="0">
                    <a:pos x="2" y="50"/>
                  </a:cxn>
                  <a:cxn ang="0">
                    <a:pos x="52" y="4"/>
                  </a:cxn>
                  <a:cxn ang="0">
                    <a:pos x="52" y="0"/>
                  </a:cxn>
                </a:cxnLst>
                <a:rect l="0" t="0" r="r" b="b"/>
                <a:pathLst>
                  <a:path w="52" h="50">
                    <a:moveTo>
                      <a:pt x="52" y="0"/>
                    </a:moveTo>
                    <a:lnTo>
                      <a:pt x="0" y="50"/>
                    </a:lnTo>
                    <a:lnTo>
                      <a:pt x="0" y="50"/>
                    </a:lnTo>
                    <a:lnTo>
                      <a:pt x="2" y="50"/>
                    </a:lnTo>
                    <a:lnTo>
                      <a:pt x="52" y="4"/>
                    </a:lnTo>
                    <a:lnTo>
                      <a:pt x="5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12" name="Freeform 823"/>
              <p:cNvSpPr>
                <a:spLocks/>
              </p:cNvSpPr>
              <p:nvPr/>
            </p:nvSpPr>
            <p:spPr bwMode="auto">
              <a:xfrm>
                <a:off x="3163887" y="4541838"/>
                <a:ext cx="155575" cy="15557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0"/>
                  </a:cxn>
                  <a:cxn ang="0">
                    <a:pos x="56" y="58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98" y="98"/>
                  </a:cxn>
                  <a:cxn ang="0">
                    <a:pos x="6" y="0"/>
                  </a:cxn>
                </a:cxnLst>
                <a:rect l="0" t="0" r="r" b="b"/>
                <a:pathLst>
                  <a:path w="98" h="98">
                    <a:moveTo>
                      <a:pt x="6" y="0"/>
                    </a:moveTo>
                    <a:lnTo>
                      <a:pt x="4" y="0"/>
                    </a:lnTo>
                    <a:lnTo>
                      <a:pt x="56" y="58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98" y="98"/>
                    </a:lnTo>
                    <a:lnTo>
                      <a:pt x="6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13" name="Freeform 824"/>
              <p:cNvSpPr>
                <a:spLocks/>
              </p:cNvSpPr>
              <p:nvPr/>
            </p:nvSpPr>
            <p:spPr bwMode="auto">
              <a:xfrm>
                <a:off x="3055937" y="4541838"/>
                <a:ext cx="79375" cy="85725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0" y="52"/>
                  </a:cxn>
                  <a:cxn ang="0">
                    <a:pos x="0" y="52"/>
                  </a:cxn>
                  <a:cxn ang="0">
                    <a:pos x="2" y="54"/>
                  </a:cxn>
                  <a:cxn ang="0">
                    <a:pos x="50" y="0"/>
                  </a:cxn>
                  <a:cxn ang="0">
                    <a:pos x="48" y="0"/>
                  </a:cxn>
                </a:cxnLst>
                <a:rect l="0" t="0" r="r" b="b"/>
                <a:pathLst>
                  <a:path w="50" h="54">
                    <a:moveTo>
                      <a:pt x="48" y="0"/>
                    </a:moveTo>
                    <a:lnTo>
                      <a:pt x="0" y="52"/>
                    </a:lnTo>
                    <a:lnTo>
                      <a:pt x="0" y="52"/>
                    </a:lnTo>
                    <a:lnTo>
                      <a:pt x="2" y="54"/>
                    </a:lnTo>
                    <a:lnTo>
                      <a:pt x="50" y="0"/>
                    </a:lnTo>
                    <a:lnTo>
                      <a:pt x="4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14" name="Freeform 825"/>
              <p:cNvSpPr>
                <a:spLocks/>
              </p:cNvSpPr>
              <p:nvPr/>
            </p:nvSpPr>
            <p:spPr bwMode="auto">
              <a:xfrm>
                <a:off x="2989262" y="4367212"/>
                <a:ext cx="152400" cy="155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0" y="98"/>
                  </a:cxn>
                  <a:cxn ang="0">
                    <a:pos x="92" y="98"/>
                  </a:cxn>
                  <a:cxn ang="0">
                    <a:pos x="40" y="40"/>
                  </a:cxn>
                  <a:cxn ang="0">
                    <a:pos x="96" y="94"/>
                  </a:cxn>
                  <a:cxn ang="0">
                    <a:pos x="96" y="92"/>
                  </a:cxn>
                  <a:cxn ang="0">
                    <a:pos x="0" y="0"/>
                  </a:cxn>
                </a:cxnLst>
                <a:rect l="0" t="0" r="r" b="b"/>
                <a:pathLst>
                  <a:path w="96" h="98">
                    <a:moveTo>
                      <a:pt x="0" y="0"/>
                    </a:moveTo>
                    <a:lnTo>
                      <a:pt x="90" y="98"/>
                    </a:lnTo>
                    <a:lnTo>
                      <a:pt x="92" y="98"/>
                    </a:lnTo>
                    <a:lnTo>
                      <a:pt x="40" y="40"/>
                    </a:lnTo>
                    <a:lnTo>
                      <a:pt x="96" y="94"/>
                    </a:lnTo>
                    <a:lnTo>
                      <a:pt x="96" y="9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15" name="Freeform 826"/>
              <p:cNvSpPr>
                <a:spLocks/>
              </p:cNvSpPr>
              <p:nvPr/>
            </p:nvSpPr>
            <p:spPr bwMode="auto">
              <a:xfrm>
                <a:off x="3163887" y="4367212"/>
                <a:ext cx="155575" cy="155575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92"/>
                  </a:cxn>
                  <a:cxn ang="0">
                    <a:pos x="0" y="94"/>
                  </a:cxn>
                  <a:cxn ang="0">
                    <a:pos x="56" y="40"/>
                  </a:cxn>
                  <a:cxn ang="0">
                    <a:pos x="4" y="98"/>
                  </a:cxn>
                  <a:cxn ang="0">
                    <a:pos x="6" y="98"/>
                  </a:cxn>
                  <a:cxn ang="0">
                    <a:pos x="98" y="0"/>
                  </a:cxn>
                </a:cxnLst>
                <a:rect l="0" t="0" r="r" b="b"/>
                <a:pathLst>
                  <a:path w="98" h="98">
                    <a:moveTo>
                      <a:pt x="98" y="0"/>
                    </a:moveTo>
                    <a:lnTo>
                      <a:pt x="0" y="92"/>
                    </a:lnTo>
                    <a:lnTo>
                      <a:pt x="0" y="94"/>
                    </a:lnTo>
                    <a:lnTo>
                      <a:pt x="56" y="40"/>
                    </a:lnTo>
                    <a:lnTo>
                      <a:pt x="4" y="98"/>
                    </a:lnTo>
                    <a:lnTo>
                      <a:pt x="6" y="98"/>
                    </a:lnTo>
                    <a:lnTo>
                      <a:pt x="9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16" name="Freeform 827"/>
              <p:cNvSpPr>
                <a:spLocks noEditPoints="1"/>
              </p:cNvSpPr>
              <p:nvPr/>
            </p:nvSpPr>
            <p:spPr bwMode="auto">
              <a:xfrm>
                <a:off x="3132137" y="4513263"/>
                <a:ext cx="41275" cy="41275"/>
              </a:xfrm>
              <a:custGeom>
                <a:avLst/>
                <a:gdLst/>
                <a:ahLst/>
                <a:cxnLst>
                  <a:cxn ang="0">
                    <a:pos x="18" y="20"/>
                  </a:cxn>
                  <a:cxn ang="0">
                    <a:pos x="18" y="24"/>
                  </a:cxn>
                  <a:cxn ang="0">
                    <a:pos x="20" y="26"/>
                  </a:cxn>
                  <a:cxn ang="0">
                    <a:pos x="20" y="22"/>
                  </a:cxn>
                  <a:cxn ang="0">
                    <a:pos x="18" y="20"/>
                  </a:cxn>
                  <a:cxn ang="0">
                    <a:pos x="10" y="20"/>
                  </a:cxn>
                  <a:cxn ang="0">
                    <a:pos x="6" y="22"/>
                  </a:cxn>
                  <a:cxn ang="0">
                    <a:pos x="6" y="26"/>
                  </a:cxn>
                  <a:cxn ang="0">
                    <a:pos x="10" y="24"/>
                  </a:cxn>
                  <a:cxn ang="0">
                    <a:pos x="10" y="20"/>
                  </a:cxn>
                  <a:cxn ang="0">
                    <a:pos x="24" y="16"/>
                  </a:cxn>
                  <a:cxn ang="0">
                    <a:pos x="22" y="16"/>
                  </a:cxn>
                  <a:cxn ang="0">
                    <a:pos x="24" y="18"/>
                  </a:cxn>
                  <a:cxn ang="0">
                    <a:pos x="26" y="18"/>
                  </a:cxn>
                  <a:cxn ang="0">
                    <a:pos x="24" y="16"/>
                  </a:cxn>
                  <a:cxn ang="0">
                    <a:pos x="2" y="16"/>
                  </a:cxn>
                  <a:cxn ang="0">
                    <a:pos x="0" y="18"/>
                  </a:cxn>
                  <a:cxn ang="0">
                    <a:pos x="2" y="18"/>
                  </a:cxn>
                  <a:cxn ang="0">
                    <a:pos x="6" y="16"/>
                  </a:cxn>
                  <a:cxn ang="0">
                    <a:pos x="2" y="16"/>
                  </a:cxn>
                  <a:cxn ang="0">
                    <a:pos x="24" y="6"/>
                  </a:cxn>
                  <a:cxn ang="0">
                    <a:pos x="22" y="8"/>
                  </a:cxn>
                  <a:cxn ang="0">
                    <a:pos x="24" y="8"/>
                  </a:cxn>
                  <a:cxn ang="0">
                    <a:pos x="26" y="6"/>
                  </a:cxn>
                  <a:cxn ang="0">
                    <a:pos x="24" y="6"/>
                  </a:cxn>
                  <a:cxn ang="0">
                    <a:pos x="2" y="6"/>
                  </a:cxn>
                  <a:cxn ang="0">
                    <a:pos x="0" y="6"/>
                  </a:cxn>
                  <a:cxn ang="0">
                    <a:pos x="2" y="8"/>
                  </a:cxn>
                  <a:cxn ang="0">
                    <a:pos x="6" y="8"/>
                  </a:cxn>
                  <a:cxn ang="0">
                    <a:pos x="2" y="6"/>
                  </a:cxn>
                  <a:cxn ang="0">
                    <a:pos x="6" y="0"/>
                  </a:cxn>
                  <a:cxn ang="0">
                    <a:pos x="6" y="2"/>
                  </a:cxn>
                  <a:cxn ang="0">
                    <a:pos x="10" y="4"/>
                  </a:cxn>
                  <a:cxn ang="0">
                    <a:pos x="10" y="2"/>
                  </a:cxn>
                  <a:cxn ang="0">
                    <a:pos x="6" y="0"/>
                  </a:cxn>
                  <a:cxn ang="0">
                    <a:pos x="20" y="0"/>
                  </a:cxn>
                  <a:cxn ang="0">
                    <a:pos x="18" y="2"/>
                  </a:cxn>
                  <a:cxn ang="0">
                    <a:pos x="18" y="4"/>
                  </a:cxn>
                  <a:cxn ang="0">
                    <a:pos x="20" y="2"/>
                  </a:cxn>
                  <a:cxn ang="0">
                    <a:pos x="20" y="0"/>
                  </a:cxn>
                </a:cxnLst>
                <a:rect l="0" t="0" r="r" b="b"/>
                <a:pathLst>
                  <a:path w="26" h="26">
                    <a:moveTo>
                      <a:pt x="18" y="20"/>
                    </a:moveTo>
                    <a:lnTo>
                      <a:pt x="18" y="24"/>
                    </a:lnTo>
                    <a:lnTo>
                      <a:pt x="20" y="26"/>
                    </a:lnTo>
                    <a:lnTo>
                      <a:pt x="20" y="22"/>
                    </a:lnTo>
                    <a:lnTo>
                      <a:pt x="18" y="20"/>
                    </a:lnTo>
                    <a:close/>
                    <a:moveTo>
                      <a:pt x="10" y="20"/>
                    </a:moveTo>
                    <a:lnTo>
                      <a:pt x="6" y="22"/>
                    </a:lnTo>
                    <a:lnTo>
                      <a:pt x="6" y="26"/>
                    </a:lnTo>
                    <a:lnTo>
                      <a:pt x="10" y="24"/>
                    </a:lnTo>
                    <a:lnTo>
                      <a:pt x="10" y="20"/>
                    </a:lnTo>
                    <a:close/>
                    <a:moveTo>
                      <a:pt x="24" y="16"/>
                    </a:moveTo>
                    <a:lnTo>
                      <a:pt x="22" y="16"/>
                    </a:lnTo>
                    <a:lnTo>
                      <a:pt x="24" y="18"/>
                    </a:lnTo>
                    <a:lnTo>
                      <a:pt x="26" y="18"/>
                    </a:lnTo>
                    <a:lnTo>
                      <a:pt x="24" y="16"/>
                    </a:lnTo>
                    <a:close/>
                    <a:moveTo>
                      <a:pt x="2" y="16"/>
                    </a:moveTo>
                    <a:lnTo>
                      <a:pt x="0" y="18"/>
                    </a:lnTo>
                    <a:lnTo>
                      <a:pt x="2" y="18"/>
                    </a:lnTo>
                    <a:lnTo>
                      <a:pt x="6" y="16"/>
                    </a:lnTo>
                    <a:lnTo>
                      <a:pt x="2" y="16"/>
                    </a:lnTo>
                    <a:close/>
                    <a:moveTo>
                      <a:pt x="24" y="6"/>
                    </a:moveTo>
                    <a:lnTo>
                      <a:pt x="22" y="8"/>
                    </a:lnTo>
                    <a:lnTo>
                      <a:pt x="24" y="8"/>
                    </a:lnTo>
                    <a:lnTo>
                      <a:pt x="26" y="6"/>
                    </a:lnTo>
                    <a:lnTo>
                      <a:pt x="24" y="6"/>
                    </a:lnTo>
                    <a:close/>
                    <a:moveTo>
                      <a:pt x="2" y="6"/>
                    </a:moveTo>
                    <a:lnTo>
                      <a:pt x="0" y="6"/>
                    </a:lnTo>
                    <a:lnTo>
                      <a:pt x="2" y="8"/>
                    </a:lnTo>
                    <a:lnTo>
                      <a:pt x="6" y="8"/>
                    </a:lnTo>
                    <a:lnTo>
                      <a:pt x="2" y="6"/>
                    </a:lnTo>
                    <a:close/>
                    <a:moveTo>
                      <a:pt x="6" y="0"/>
                    </a:moveTo>
                    <a:lnTo>
                      <a:pt x="6" y="2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6" y="0"/>
                    </a:lnTo>
                    <a:close/>
                    <a:moveTo>
                      <a:pt x="20" y="0"/>
                    </a:moveTo>
                    <a:lnTo>
                      <a:pt x="18" y="2"/>
                    </a:lnTo>
                    <a:lnTo>
                      <a:pt x="18" y="4"/>
                    </a:lnTo>
                    <a:lnTo>
                      <a:pt x="20" y="2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17" name="Freeform 828"/>
              <p:cNvSpPr>
                <a:spLocks/>
              </p:cNvSpPr>
              <p:nvPr/>
            </p:nvSpPr>
            <p:spPr bwMode="auto">
              <a:xfrm>
                <a:off x="3160712" y="4545013"/>
                <a:ext cx="3175" cy="9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2" y="2"/>
                  </a:cxn>
                  <a:cxn ang="0">
                    <a:pos x="0" y="0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18" name="Freeform 829"/>
              <p:cNvSpPr>
                <a:spLocks/>
              </p:cNvSpPr>
              <p:nvPr/>
            </p:nvSpPr>
            <p:spPr bwMode="auto">
              <a:xfrm>
                <a:off x="3141662" y="4545013"/>
                <a:ext cx="6350" cy="952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4" y="4"/>
                  </a:cxn>
                  <a:cxn ang="0">
                    <a:pos x="4" y="0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4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19" name="Freeform 830"/>
              <p:cNvSpPr>
                <a:spLocks/>
              </p:cNvSpPr>
              <p:nvPr/>
            </p:nvSpPr>
            <p:spPr bwMode="auto">
              <a:xfrm>
                <a:off x="3167062" y="4538663"/>
                <a:ext cx="6350" cy="31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2" y="0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20" name="Freeform 831"/>
              <p:cNvSpPr>
                <a:spLocks/>
              </p:cNvSpPr>
              <p:nvPr/>
            </p:nvSpPr>
            <p:spPr bwMode="auto">
              <a:xfrm>
                <a:off x="3132137" y="4538663"/>
                <a:ext cx="9525" cy="31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6" y="0"/>
                  </a:cxn>
                  <a:cxn ang="0">
                    <a:pos x="2" y="0"/>
                  </a:cxn>
                </a:cxnLst>
                <a:rect l="0" t="0" r="r" b="b"/>
                <a:pathLst>
                  <a:path w="6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21" name="Freeform 832"/>
              <p:cNvSpPr>
                <a:spLocks/>
              </p:cNvSpPr>
              <p:nvPr/>
            </p:nvSpPr>
            <p:spPr bwMode="auto">
              <a:xfrm>
                <a:off x="3167062" y="4522788"/>
                <a:ext cx="6350" cy="31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4" y="0"/>
                  </a:cxn>
                  <a:cxn ang="0">
                    <a:pos x="2" y="0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22" name="Freeform 833"/>
              <p:cNvSpPr>
                <a:spLocks/>
              </p:cNvSpPr>
              <p:nvPr/>
            </p:nvSpPr>
            <p:spPr bwMode="auto">
              <a:xfrm>
                <a:off x="3132137" y="4522788"/>
                <a:ext cx="9525" cy="31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6" y="2"/>
                  </a:cxn>
                  <a:cxn ang="0">
                    <a:pos x="2" y="0"/>
                  </a:cxn>
                </a:cxnLst>
                <a:rect l="0" t="0" r="r" b="b"/>
                <a:pathLst>
                  <a:path w="6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6" y="2"/>
                    </a:lnTo>
                    <a:lnTo>
                      <a:pt x="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23" name="Freeform 834"/>
              <p:cNvSpPr>
                <a:spLocks/>
              </p:cNvSpPr>
              <p:nvPr/>
            </p:nvSpPr>
            <p:spPr bwMode="auto">
              <a:xfrm>
                <a:off x="3141662" y="4513263"/>
                <a:ext cx="6350" cy="63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4" y="4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2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24" name="Freeform 835"/>
              <p:cNvSpPr>
                <a:spLocks/>
              </p:cNvSpPr>
              <p:nvPr/>
            </p:nvSpPr>
            <p:spPr bwMode="auto">
              <a:xfrm>
                <a:off x="3160712" y="4513263"/>
                <a:ext cx="3175" cy="635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0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25" name="Freeform 836"/>
              <p:cNvSpPr>
                <a:spLocks noEditPoints="1"/>
              </p:cNvSpPr>
              <p:nvPr/>
            </p:nvSpPr>
            <p:spPr bwMode="auto">
              <a:xfrm>
                <a:off x="3135312" y="4516438"/>
                <a:ext cx="34925" cy="34925"/>
              </a:xfrm>
              <a:custGeom>
                <a:avLst/>
                <a:gdLst/>
                <a:ahLst/>
                <a:cxnLst>
                  <a:cxn ang="0">
                    <a:pos x="12" y="14"/>
                  </a:cxn>
                  <a:cxn ang="0">
                    <a:pos x="8" y="18"/>
                  </a:cxn>
                  <a:cxn ang="0">
                    <a:pos x="8" y="22"/>
                  </a:cxn>
                  <a:cxn ang="0">
                    <a:pos x="12" y="18"/>
                  </a:cxn>
                  <a:cxn ang="0">
                    <a:pos x="16" y="22"/>
                  </a:cxn>
                  <a:cxn ang="0">
                    <a:pos x="16" y="18"/>
                  </a:cxn>
                  <a:cxn ang="0">
                    <a:pos x="12" y="14"/>
                  </a:cxn>
                  <a:cxn ang="0">
                    <a:pos x="20" y="6"/>
                  </a:cxn>
                  <a:cxn ang="0">
                    <a:pos x="16" y="10"/>
                  </a:cxn>
                  <a:cxn ang="0">
                    <a:pos x="20" y="14"/>
                  </a:cxn>
                  <a:cxn ang="0">
                    <a:pos x="22" y="14"/>
                  </a:cxn>
                  <a:cxn ang="0">
                    <a:pos x="18" y="10"/>
                  </a:cxn>
                  <a:cxn ang="0">
                    <a:pos x="22" y="6"/>
                  </a:cxn>
                  <a:cxn ang="0">
                    <a:pos x="20" y="6"/>
                  </a:cxn>
                  <a:cxn ang="0">
                    <a:pos x="4" y="6"/>
                  </a:cxn>
                  <a:cxn ang="0">
                    <a:pos x="0" y="6"/>
                  </a:cxn>
                  <a:cxn ang="0">
                    <a:pos x="4" y="10"/>
                  </a:cxn>
                  <a:cxn ang="0">
                    <a:pos x="0" y="14"/>
                  </a:cxn>
                  <a:cxn ang="0">
                    <a:pos x="4" y="14"/>
                  </a:cxn>
                  <a:cxn ang="0">
                    <a:pos x="6" y="10"/>
                  </a:cxn>
                  <a:cxn ang="0">
                    <a:pos x="4" y="6"/>
                  </a:cxn>
                  <a:cxn ang="0">
                    <a:pos x="16" y="0"/>
                  </a:cxn>
                  <a:cxn ang="0">
                    <a:pos x="12" y="4"/>
                  </a:cxn>
                  <a:cxn ang="0">
                    <a:pos x="8" y="0"/>
                  </a:cxn>
                  <a:cxn ang="0">
                    <a:pos x="8" y="2"/>
                  </a:cxn>
                  <a:cxn ang="0">
                    <a:pos x="12" y="6"/>
                  </a:cxn>
                  <a:cxn ang="0">
                    <a:pos x="16" y="2"/>
                  </a:cxn>
                  <a:cxn ang="0">
                    <a:pos x="16" y="0"/>
                  </a:cxn>
                </a:cxnLst>
                <a:rect l="0" t="0" r="r" b="b"/>
                <a:pathLst>
                  <a:path w="22" h="22">
                    <a:moveTo>
                      <a:pt x="12" y="14"/>
                    </a:moveTo>
                    <a:lnTo>
                      <a:pt x="8" y="18"/>
                    </a:lnTo>
                    <a:lnTo>
                      <a:pt x="8" y="22"/>
                    </a:lnTo>
                    <a:lnTo>
                      <a:pt x="12" y="18"/>
                    </a:lnTo>
                    <a:lnTo>
                      <a:pt x="16" y="22"/>
                    </a:lnTo>
                    <a:lnTo>
                      <a:pt x="16" y="18"/>
                    </a:lnTo>
                    <a:lnTo>
                      <a:pt x="12" y="14"/>
                    </a:lnTo>
                    <a:close/>
                    <a:moveTo>
                      <a:pt x="20" y="6"/>
                    </a:moveTo>
                    <a:lnTo>
                      <a:pt x="16" y="10"/>
                    </a:lnTo>
                    <a:lnTo>
                      <a:pt x="20" y="14"/>
                    </a:lnTo>
                    <a:lnTo>
                      <a:pt x="22" y="14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0" y="6"/>
                    </a:lnTo>
                    <a:close/>
                    <a:moveTo>
                      <a:pt x="4" y="6"/>
                    </a:moveTo>
                    <a:lnTo>
                      <a:pt x="0" y="6"/>
                    </a:lnTo>
                    <a:lnTo>
                      <a:pt x="4" y="10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4" y="6"/>
                    </a:lnTo>
                    <a:close/>
                    <a:moveTo>
                      <a:pt x="16" y="0"/>
                    </a:moveTo>
                    <a:lnTo>
                      <a:pt x="12" y="4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12" y="6"/>
                    </a:lnTo>
                    <a:lnTo>
                      <a:pt x="16" y="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26" name="Freeform 837"/>
              <p:cNvSpPr>
                <a:spLocks/>
              </p:cNvSpPr>
              <p:nvPr/>
            </p:nvSpPr>
            <p:spPr bwMode="auto">
              <a:xfrm>
                <a:off x="3148012" y="4538663"/>
                <a:ext cx="12700" cy="1270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4" y="4"/>
                  </a:cxn>
                  <a:cxn ang="0">
                    <a:pos x="8" y="8"/>
                  </a:cxn>
                  <a:cxn ang="0">
                    <a:pos x="8" y="4"/>
                  </a:cxn>
                  <a:cxn ang="0">
                    <a:pos x="4" y="0"/>
                  </a:cxn>
                </a:cxnLst>
                <a:rect l="0" t="0" r="r" b="b"/>
                <a:pathLst>
                  <a:path w="8" h="8">
                    <a:moveTo>
                      <a:pt x="4" y="0"/>
                    </a:moveTo>
                    <a:lnTo>
                      <a:pt x="0" y="4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8"/>
                    </a:lnTo>
                    <a:lnTo>
                      <a:pt x="8" y="4"/>
                    </a:lnTo>
                    <a:lnTo>
                      <a:pt x="4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27" name="Freeform 838"/>
              <p:cNvSpPr>
                <a:spLocks/>
              </p:cNvSpPr>
              <p:nvPr/>
            </p:nvSpPr>
            <p:spPr bwMode="auto">
              <a:xfrm>
                <a:off x="3160712" y="4525963"/>
                <a:ext cx="9525" cy="1270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4"/>
                  </a:cxn>
                  <a:cxn ang="0">
                    <a:pos x="4" y="8"/>
                  </a:cxn>
                  <a:cxn ang="0">
                    <a:pos x="6" y="8"/>
                  </a:cxn>
                  <a:cxn ang="0">
                    <a:pos x="2" y="4"/>
                  </a:cxn>
                  <a:cxn ang="0">
                    <a:pos x="6" y="0"/>
                  </a:cxn>
                  <a:cxn ang="0">
                    <a:pos x="4" y="0"/>
                  </a:cxn>
                </a:cxnLst>
                <a:rect l="0" t="0" r="r" b="b"/>
                <a:pathLst>
                  <a:path w="6" h="8">
                    <a:moveTo>
                      <a:pt x="4" y="0"/>
                    </a:moveTo>
                    <a:lnTo>
                      <a:pt x="0" y="4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2" y="4"/>
                    </a:lnTo>
                    <a:lnTo>
                      <a:pt x="6" y="0"/>
                    </a:lnTo>
                    <a:lnTo>
                      <a:pt x="4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28" name="Freeform 839"/>
              <p:cNvSpPr>
                <a:spLocks/>
              </p:cNvSpPr>
              <p:nvPr/>
            </p:nvSpPr>
            <p:spPr bwMode="auto">
              <a:xfrm>
                <a:off x="3135312" y="4525963"/>
                <a:ext cx="9525" cy="1270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4" y="8"/>
                  </a:cxn>
                  <a:cxn ang="0">
                    <a:pos x="6" y="4"/>
                  </a:cxn>
                  <a:cxn ang="0">
                    <a:pos x="4" y="0"/>
                  </a:cxn>
                </a:cxnLst>
                <a:rect l="0" t="0" r="r" b="b"/>
                <a:pathLst>
                  <a:path w="6" h="8">
                    <a:moveTo>
                      <a:pt x="4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6" y="4"/>
                    </a:lnTo>
                    <a:lnTo>
                      <a:pt x="4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29" name="Freeform 840"/>
              <p:cNvSpPr>
                <a:spLocks/>
              </p:cNvSpPr>
              <p:nvPr/>
            </p:nvSpPr>
            <p:spPr bwMode="auto">
              <a:xfrm>
                <a:off x="3148012" y="4516438"/>
                <a:ext cx="12700" cy="952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4" y="6"/>
                  </a:cxn>
                  <a:cxn ang="0">
                    <a:pos x="8" y="2"/>
                  </a:cxn>
                  <a:cxn ang="0">
                    <a:pos x="8" y="0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30" name="Freeform 841"/>
              <p:cNvSpPr>
                <a:spLocks/>
              </p:cNvSpPr>
              <p:nvPr/>
            </p:nvSpPr>
            <p:spPr bwMode="auto">
              <a:xfrm>
                <a:off x="3052762" y="4430712"/>
                <a:ext cx="200025" cy="203200"/>
              </a:xfrm>
              <a:custGeom>
                <a:avLst/>
                <a:gdLst/>
                <a:ahLst/>
                <a:cxnLst>
                  <a:cxn ang="0">
                    <a:pos x="126" y="0"/>
                  </a:cxn>
                  <a:cxn ang="0">
                    <a:pos x="70" y="54"/>
                  </a:cxn>
                  <a:cxn ang="0">
                    <a:pos x="68" y="56"/>
                  </a:cxn>
                  <a:cxn ang="0">
                    <a:pos x="64" y="60"/>
                  </a:cxn>
                  <a:cxn ang="0">
                    <a:pos x="60" y="56"/>
                  </a:cxn>
                  <a:cxn ang="0">
                    <a:pos x="56" y="54"/>
                  </a:cxn>
                  <a:cxn ang="0">
                    <a:pos x="0" y="0"/>
                  </a:cxn>
                  <a:cxn ang="0">
                    <a:pos x="52" y="58"/>
                  </a:cxn>
                  <a:cxn ang="0">
                    <a:pos x="56" y="60"/>
                  </a:cxn>
                  <a:cxn ang="0">
                    <a:pos x="58" y="64"/>
                  </a:cxn>
                  <a:cxn ang="0">
                    <a:pos x="56" y="68"/>
                  </a:cxn>
                  <a:cxn ang="0">
                    <a:pos x="52" y="70"/>
                  </a:cxn>
                  <a:cxn ang="0">
                    <a:pos x="4" y="124"/>
                  </a:cxn>
                  <a:cxn ang="0">
                    <a:pos x="4" y="124"/>
                  </a:cxn>
                  <a:cxn ang="0">
                    <a:pos x="4" y="124"/>
                  </a:cxn>
                  <a:cxn ang="0">
                    <a:pos x="56" y="74"/>
                  </a:cxn>
                  <a:cxn ang="0">
                    <a:pos x="60" y="72"/>
                  </a:cxn>
                  <a:cxn ang="0">
                    <a:pos x="64" y="68"/>
                  </a:cxn>
                  <a:cxn ang="0">
                    <a:pos x="68" y="72"/>
                  </a:cxn>
                  <a:cxn ang="0">
                    <a:pos x="70" y="74"/>
                  </a:cxn>
                  <a:cxn ang="0">
                    <a:pos x="126" y="128"/>
                  </a:cxn>
                  <a:cxn ang="0">
                    <a:pos x="74" y="70"/>
                  </a:cxn>
                  <a:cxn ang="0">
                    <a:pos x="72" y="68"/>
                  </a:cxn>
                  <a:cxn ang="0">
                    <a:pos x="68" y="64"/>
                  </a:cxn>
                  <a:cxn ang="0">
                    <a:pos x="72" y="60"/>
                  </a:cxn>
                  <a:cxn ang="0">
                    <a:pos x="74" y="58"/>
                  </a:cxn>
                  <a:cxn ang="0">
                    <a:pos x="126" y="0"/>
                  </a:cxn>
                </a:cxnLst>
                <a:rect l="0" t="0" r="r" b="b"/>
                <a:pathLst>
                  <a:path w="126" h="128">
                    <a:moveTo>
                      <a:pt x="126" y="0"/>
                    </a:moveTo>
                    <a:lnTo>
                      <a:pt x="70" y="54"/>
                    </a:lnTo>
                    <a:lnTo>
                      <a:pt x="68" y="56"/>
                    </a:lnTo>
                    <a:lnTo>
                      <a:pt x="64" y="60"/>
                    </a:lnTo>
                    <a:lnTo>
                      <a:pt x="60" y="56"/>
                    </a:lnTo>
                    <a:lnTo>
                      <a:pt x="56" y="54"/>
                    </a:lnTo>
                    <a:lnTo>
                      <a:pt x="0" y="0"/>
                    </a:lnTo>
                    <a:lnTo>
                      <a:pt x="52" y="58"/>
                    </a:lnTo>
                    <a:lnTo>
                      <a:pt x="56" y="60"/>
                    </a:lnTo>
                    <a:lnTo>
                      <a:pt x="58" y="64"/>
                    </a:lnTo>
                    <a:lnTo>
                      <a:pt x="56" y="68"/>
                    </a:lnTo>
                    <a:lnTo>
                      <a:pt x="52" y="70"/>
                    </a:lnTo>
                    <a:lnTo>
                      <a:pt x="4" y="124"/>
                    </a:lnTo>
                    <a:lnTo>
                      <a:pt x="4" y="124"/>
                    </a:lnTo>
                    <a:lnTo>
                      <a:pt x="4" y="124"/>
                    </a:lnTo>
                    <a:lnTo>
                      <a:pt x="56" y="74"/>
                    </a:lnTo>
                    <a:lnTo>
                      <a:pt x="60" y="72"/>
                    </a:lnTo>
                    <a:lnTo>
                      <a:pt x="64" y="68"/>
                    </a:lnTo>
                    <a:lnTo>
                      <a:pt x="68" y="72"/>
                    </a:lnTo>
                    <a:lnTo>
                      <a:pt x="70" y="74"/>
                    </a:lnTo>
                    <a:lnTo>
                      <a:pt x="126" y="128"/>
                    </a:lnTo>
                    <a:lnTo>
                      <a:pt x="74" y="70"/>
                    </a:lnTo>
                    <a:lnTo>
                      <a:pt x="72" y="68"/>
                    </a:lnTo>
                    <a:lnTo>
                      <a:pt x="68" y="64"/>
                    </a:lnTo>
                    <a:lnTo>
                      <a:pt x="72" y="60"/>
                    </a:lnTo>
                    <a:lnTo>
                      <a:pt x="74" y="58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31" name="Freeform 842"/>
              <p:cNvSpPr>
                <a:spLocks/>
              </p:cNvSpPr>
              <p:nvPr/>
            </p:nvSpPr>
            <p:spPr bwMode="auto">
              <a:xfrm>
                <a:off x="3052762" y="4430712"/>
                <a:ext cx="200025" cy="203200"/>
              </a:xfrm>
              <a:custGeom>
                <a:avLst/>
                <a:gdLst/>
                <a:ahLst/>
                <a:cxnLst>
                  <a:cxn ang="0">
                    <a:pos x="126" y="0"/>
                  </a:cxn>
                  <a:cxn ang="0">
                    <a:pos x="70" y="54"/>
                  </a:cxn>
                  <a:cxn ang="0">
                    <a:pos x="68" y="56"/>
                  </a:cxn>
                  <a:cxn ang="0">
                    <a:pos x="64" y="60"/>
                  </a:cxn>
                  <a:cxn ang="0">
                    <a:pos x="60" y="56"/>
                  </a:cxn>
                  <a:cxn ang="0">
                    <a:pos x="56" y="54"/>
                  </a:cxn>
                  <a:cxn ang="0">
                    <a:pos x="0" y="0"/>
                  </a:cxn>
                  <a:cxn ang="0">
                    <a:pos x="52" y="58"/>
                  </a:cxn>
                  <a:cxn ang="0">
                    <a:pos x="56" y="60"/>
                  </a:cxn>
                  <a:cxn ang="0">
                    <a:pos x="58" y="64"/>
                  </a:cxn>
                  <a:cxn ang="0">
                    <a:pos x="56" y="68"/>
                  </a:cxn>
                  <a:cxn ang="0">
                    <a:pos x="52" y="70"/>
                  </a:cxn>
                  <a:cxn ang="0">
                    <a:pos x="4" y="124"/>
                  </a:cxn>
                  <a:cxn ang="0">
                    <a:pos x="4" y="124"/>
                  </a:cxn>
                  <a:cxn ang="0">
                    <a:pos x="4" y="124"/>
                  </a:cxn>
                  <a:cxn ang="0">
                    <a:pos x="56" y="74"/>
                  </a:cxn>
                  <a:cxn ang="0">
                    <a:pos x="60" y="72"/>
                  </a:cxn>
                  <a:cxn ang="0">
                    <a:pos x="64" y="68"/>
                  </a:cxn>
                  <a:cxn ang="0">
                    <a:pos x="68" y="72"/>
                  </a:cxn>
                  <a:cxn ang="0">
                    <a:pos x="70" y="74"/>
                  </a:cxn>
                  <a:cxn ang="0">
                    <a:pos x="126" y="128"/>
                  </a:cxn>
                  <a:cxn ang="0">
                    <a:pos x="74" y="70"/>
                  </a:cxn>
                  <a:cxn ang="0">
                    <a:pos x="72" y="68"/>
                  </a:cxn>
                  <a:cxn ang="0">
                    <a:pos x="68" y="64"/>
                  </a:cxn>
                  <a:cxn ang="0">
                    <a:pos x="72" y="60"/>
                  </a:cxn>
                  <a:cxn ang="0">
                    <a:pos x="74" y="58"/>
                  </a:cxn>
                  <a:cxn ang="0">
                    <a:pos x="126" y="0"/>
                  </a:cxn>
                </a:cxnLst>
                <a:rect l="0" t="0" r="r" b="b"/>
                <a:pathLst>
                  <a:path w="126" h="128">
                    <a:moveTo>
                      <a:pt x="126" y="0"/>
                    </a:moveTo>
                    <a:lnTo>
                      <a:pt x="70" y="54"/>
                    </a:lnTo>
                    <a:lnTo>
                      <a:pt x="68" y="56"/>
                    </a:lnTo>
                    <a:lnTo>
                      <a:pt x="64" y="60"/>
                    </a:lnTo>
                    <a:lnTo>
                      <a:pt x="60" y="56"/>
                    </a:lnTo>
                    <a:lnTo>
                      <a:pt x="56" y="54"/>
                    </a:lnTo>
                    <a:lnTo>
                      <a:pt x="0" y="0"/>
                    </a:lnTo>
                    <a:lnTo>
                      <a:pt x="52" y="58"/>
                    </a:lnTo>
                    <a:lnTo>
                      <a:pt x="56" y="60"/>
                    </a:lnTo>
                    <a:lnTo>
                      <a:pt x="58" y="64"/>
                    </a:lnTo>
                    <a:lnTo>
                      <a:pt x="56" y="68"/>
                    </a:lnTo>
                    <a:lnTo>
                      <a:pt x="52" y="70"/>
                    </a:lnTo>
                    <a:lnTo>
                      <a:pt x="4" y="124"/>
                    </a:lnTo>
                    <a:lnTo>
                      <a:pt x="4" y="124"/>
                    </a:lnTo>
                    <a:lnTo>
                      <a:pt x="4" y="124"/>
                    </a:lnTo>
                    <a:lnTo>
                      <a:pt x="56" y="74"/>
                    </a:lnTo>
                    <a:lnTo>
                      <a:pt x="60" y="72"/>
                    </a:lnTo>
                    <a:lnTo>
                      <a:pt x="64" y="68"/>
                    </a:lnTo>
                    <a:lnTo>
                      <a:pt x="68" y="72"/>
                    </a:lnTo>
                    <a:lnTo>
                      <a:pt x="70" y="74"/>
                    </a:lnTo>
                    <a:lnTo>
                      <a:pt x="126" y="128"/>
                    </a:lnTo>
                    <a:lnTo>
                      <a:pt x="74" y="70"/>
                    </a:lnTo>
                    <a:lnTo>
                      <a:pt x="72" y="68"/>
                    </a:lnTo>
                    <a:lnTo>
                      <a:pt x="68" y="64"/>
                    </a:lnTo>
                    <a:lnTo>
                      <a:pt x="72" y="60"/>
                    </a:lnTo>
                    <a:lnTo>
                      <a:pt x="74" y="58"/>
                    </a:lnTo>
                    <a:lnTo>
                      <a:pt x="126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32" name="Freeform 843"/>
              <p:cNvSpPr>
                <a:spLocks noEditPoints="1"/>
              </p:cNvSpPr>
              <p:nvPr/>
            </p:nvSpPr>
            <p:spPr bwMode="auto">
              <a:xfrm>
                <a:off x="3154362" y="5383213"/>
                <a:ext cx="28575" cy="50800"/>
              </a:xfrm>
              <a:custGeom>
                <a:avLst/>
                <a:gdLst/>
                <a:ahLst/>
                <a:cxnLst>
                  <a:cxn ang="0">
                    <a:pos x="16" y="22"/>
                  </a:cxn>
                  <a:cxn ang="0">
                    <a:pos x="16" y="22"/>
                  </a:cxn>
                  <a:cxn ang="0">
                    <a:pos x="14" y="26"/>
                  </a:cxn>
                  <a:cxn ang="0">
                    <a:pos x="12" y="30"/>
                  </a:cxn>
                  <a:cxn ang="0">
                    <a:pos x="12" y="32"/>
                  </a:cxn>
                  <a:cxn ang="0">
                    <a:pos x="12" y="32"/>
                  </a:cxn>
                  <a:cxn ang="0">
                    <a:pos x="14" y="28"/>
                  </a:cxn>
                  <a:cxn ang="0">
                    <a:pos x="16" y="22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4" y="32"/>
                  </a:cxn>
                  <a:cxn ang="0">
                    <a:pos x="4" y="30"/>
                  </a:cxn>
                  <a:cxn ang="0">
                    <a:pos x="4" y="30"/>
                  </a:cxn>
                  <a:cxn ang="0">
                    <a:pos x="4" y="26"/>
                  </a:cxn>
                  <a:cxn ang="0">
                    <a:pos x="0" y="22"/>
                  </a:cxn>
                  <a:cxn ang="0">
                    <a:pos x="12" y="0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14" y="8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14" y="6"/>
                  </a:cxn>
                  <a:cxn ang="0">
                    <a:pos x="12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8"/>
                  </a:cxn>
                  <a:cxn ang="0">
                    <a:pos x="4" y="2"/>
                  </a:cxn>
                  <a:cxn ang="0">
                    <a:pos x="4" y="0"/>
                  </a:cxn>
                </a:cxnLst>
                <a:rect l="0" t="0" r="r" b="b"/>
                <a:pathLst>
                  <a:path w="18" h="32">
                    <a:moveTo>
                      <a:pt x="16" y="22"/>
                    </a:moveTo>
                    <a:lnTo>
                      <a:pt x="16" y="22"/>
                    </a:lnTo>
                    <a:lnTo>
                      <a:pt x="14" y="26"/>
                    </a:lnTo>
                    <a:lnTo>
                      <a:pt x="12" y="30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4" y="28"/>
                    </a:lnTo>
                    <a:lnTo>
                      <a:pt x="16" y="22"/>
                    </a:lnTo>
                    <a:close/>
                    <a:moveTo>
                      <a:pt x="0" y="22"/>
                    </a:moveTo>
                    <a:lnTo>
                      <a:pt x="0" y="22"/>
                    </a:lnTo>
                    <a:lnTo>
                      <a:pt x="4" y="28"/>
                    </a:lnTo>
                    <a:lnTo>
                      <a:pt x="4" y="32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  <a:moveTo>
                      <a:pt x="12" y="0"/>
                    </a:moveTo>
                    <a:lnTo>
                      <a:pt x="12" y="2"/>
                    </a:lnTo>
                    <a:lnTo>
                      <a:pt x="12" y="2"/>
                    </a:lnTo>
                    <a:lnTo>
                      <a:pt x="14" y="8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4" y="6"/>
                    </a:lnTo>
                    <a:lnTo>
                      <a:pt x="12" y="0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8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33" name="Freeform 844"/>
              <p:cNvSpPr>
                <a:spLocks/>
              </p:cNvSpPr>
              <p:nvPr/>
            </p:nvSpPr>
            <p:spPr bwMode="auto">
              <a:xfrm>
                <a:off x="3173412" y="5418138"/>
                <a:ext cx="6350" cy="1587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6"/>
                  </a:cxn>
                  <a:cxn ang="0">
                    <a:pos x="4" y="0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lnTo>
                      <a:pt x="4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34" name="Freeform 845"/>
              <p:cNvSpPr>
                <a:spLocks/>
              </p:cNvSpPr>
              <p:nvPr/>
            </p:nvSpPr>
            <p:spPr bwMode="auto">
              <a:xfrm>
                <a:off x="3154362" y="5418138"/>
                <a:ext cx="6350" cy="15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6"/>
                  </a:cxn>
                  <a:cxn ang="0">
                    <a:pos x="4" y="10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4" y="4"/>
                  </a:cxn>
                  <a:cxn ang="0">
                    <a:pos x="0" y="0"/>
                  </a:cxn>
                </a:cxnLst>
                <a:rect l="0" t="0" r="r" b="b"/>
                <a:pathLst>
                  <a:path w="4" h="10">
                    <a:moveTo>
                      <a:pt x="0" y="0"/>
                    </a:moveTo>
                    <a:lnTo>
                      <a:pt x="0" y="0"/>
                    </a:lnTo>
                    <a:lnTo>
                      <a:pt x="4" y="6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35" name="Freeform 846"/>
              <p:cNvSpPr>
                <a:spLocks/>
              </p:cNvSpPr>
              <p:nvPr/>
            </p:nvSpPr>
            <p:spPr bwMode="auto">
              <a:xfrm>
                <a:off x="3173412" y="5383213"/>
                <a:ext cx="9525" cy="15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8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2" y="6"/>
                  </a:cxn>
                  <a:cxn ang="0">
                    <a:pos x="0" y="0"/>
                  </a:cxn>
                </a:cxnLst>
                <a:rect l="0" t="0" r="r" b="b"/>
                <a:pathLst>
                  <a:path w="6" h="10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2" y="6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36" name="Freeform 847"/>
              <p:cNvSpPr>
                <a:spLocks/>
              </p:cNvSpPr>
              <p:nvPr/>
            </p:nvSpPr>
            <p:spPr bwMode="auto">
              <a:xfrm>
                <a:off x="3154362" y="5383213"/>
                <a:ext cx="6350" cy="1587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8"/>
                  </a:cxn>
                  <a:cxn ang="0">
                    <a:pos x="4" y="2"/>
                  </a:cxn>
                  <a:cxn ang="0">
                    <a:pos x="4" y="0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lnTo>
                      <a:pt x="4" y="0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8"/>
                    </a:lnTo>
                    <a:lnTo>
                      <a:pt x="4" y="2"/>
                    </a:lnTo>
                    <a:lnTo>
                      <a:pt x="4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37" name="Freeform 848"/>
              <p:cNvSpPr>
                <a:spLocks noEditPoints="1"/>
              </p:cNvSpPr>
              <p:nvPr/>
            </p:nvSpPr>
            <p:spPr bwMode="auto">
              <a:xfrm>
                <a:off x="3033712" y="5272088"/>
                <a:ext cx="266700" cy="136525"/>
              </a:xfrm>
              <a:custGeom>
                <a:avLst/>
                <a:gdLst/>
                <a:ahLst/>
                <a:cxnLst>
                  <a:cxn ang="0">
                    <a:pos x="94" y="80"/>
                  </a:cxn>
                  <a:cxn ang="0">
                    <a:pos x="94" y="80"/>
                  </a:cxn>
                  <a:cxn ang="0">
                    <a:pos x="98" y="84"/>
                  </a:cxn>
                  <a:cxn ang="0">
                    <a:pos x="104" y="84"/>
                  </a:cxn>
                  <a:cxn ang="0">
                    <a:pos x="158" y="84"/>
                  </a:cxn>
                  <a:cxn ang="0">
                    <a:pos x="158" y="84"/>
                  </a:cxn>
                  <a:cxn ang="0">
                    <a:pos x="164" y="84"/>
                  </a:cxn>
                  <a:cxn ang="0">
                    <a:pos x="158" y="86"/>
                  </a:cxn>
                  <a:cxn ang="0">
                    <a:pos x="130" y="86"/>
                  </a:cxn>
                  <a:cxn ang="0">
                    <a:pos x="130" y="86"/>
                  </a:cxn>
                  <a:cxn ang="0">
                    <a:pos x="166" y="86"/>
                  </a:cxn>
                  <a:cxn ang="0">
                    <a:pos x="166" y="86"/>
                  </a:cxn>
                  <a:cxn ang="0">
                    <a:pos x="168" y="84"/>
                  </a:cxn>
                  <a:cxn ang="0">
                    <a:pos x="166" y="84"/>
                  </a:cxn>
                  <a:cxn ang="0">
                    <a:pos x="96" y="82"/>
                  </a:cxn>
                  <a:cxn ang="0">
                    <a:pos x="96" y="82"/>
                  </a:cxn>
                  <a:cxn ang="0">
                    <a:pos x="94" y="80"/>
                  </a:cxn>
                  <a:cxn ang="0">
                    <a:pos x="76" y="80"/>
                  </a:cxn>
                  <a:cxn ang="0">
                    <a:pos x="76" y="80"/>
                  </a:cxn>
                  <a:cxn ang="0">
                    <a:pos x="72" y="82"/>
                  </a:cxn>
                  <a:cxn ang="0">
                    <a:pos x="4" y="84"/>
                  </a:cxn>
                  <a:cxn ang="0">
                    <a:pos x="4" y="84"/>
                  </a:cxn>
                  <a:cxn ang="0">
                    <a:pos x="0" y="84"/>
                  </a:cxn>
                  <a:cxn ang="0">
                    <a:pos x="4" y="86"/>
                  </a:cxn>
                  <a:cxn ang="0">
                    <a:pos x="38" y="86"/>
                  </a:cxn>
                  <a:cxn ang="0">
                    <a:pos x="38" y="86"/>
                  </a:cxn>
                  <a:cxn ang="0">
                    <a:pos x="12" y="86"/>
                  </a:cxn>
                  <a:cxn ang="0">
                    <a:pos x="12" y="86"/>
                  </a:cxn>
                  <a:cxn ang="0">
                    <a:pos x="4" y="84"/>
                  </a:cxn>
                  <a:cxn ang="0">
                    <a:pos x="12" y="84"/>
                  </a:cxn>
                  <a:cxn ang="0">
                    <a:pos x="64" y="84"/>
                  </a:cxn>
                  <a:cxn ang="0">
                    <a:pos x="64" y="84"/>
                  </a:cxn>
                  <a:cxn ang="0">
                    <a:pos x="70" y="84"/>
                  </a:cxn>
                  <a:cxn ang="0">
                    <a:pos x="76" y="80"/>
                  </a:cxn>
                  <a:cxn ang="0">
                    <a:pos x="84" y="0"/>
                  </a:cxn>
                  <a:cxn ang="0">
                    <a:pos x="84" y="0"/>
                  </a:cxn>
                  <a:cxn ang="0">
                    <a:pos x="84" y="4"/>
                  </a:cxn>
                  <a:cxn ang="0">
                    <a:pos x="80" y="70"/>
                  </a:cxn>
                  <a:cxn ang="0">
                    <a:pos x="80" y="70"/>
                  </a:cxn>
                  <a:cxn ang="0">
                    <a:pos x="82" y="68"/>
                  </a:cxn>
                  <a:cxn ang="0">
                    <a:pos x="84" y="12"/>
                  </a:cxn>
                  <a:cxn ang="0">
                    <a:pos x="84" y="12"/>
                  </a:cxn>
                  <a:cxn ang="0">
                    <a:pos x="84" y="6"/>
                  </a:cxn>
                  <a:cxn ang="0">
                    <a:pos x="84" y="6"/>
                  </a:cxn>
                  <a:cxn ang="0">
                    <a:pos x="84" y="4"/>
                  </a:cxn>
                  <a:cxn ang="0">
                    <a:pos x="84" y="4"/>
                  </a:cxn>
                  <a:cxn ang="0">
                    <a:pos x="84" y="6"/>
                  </a:cxn>
                  <a:cxn ang="0">
                    <a:pos x="84" y="6"/>
                  </a:cxn>
                  <a:cxn ang="0">
                    <a:pos x="84" y="12"/>
                  </a:cxn>
                  <a:cxn ang="0">
                    <a:pos x="88" y="68"/>
                  </a:cxn>
                  <a:cxn ang="0">
                    <a:pos x="88" y="68"/>
                  </a:cxn>
                  <a:cxn ang="0">
                    <a:pos x="88" y="70"/>
                  </a:cxn>
                  <a:cxn ang="0">
                    <a:pos x="84" y="4"/>
                  </a:cxn>
                  <a:cxn ang="0">
                    <a:pos x="84" y="4"/>
                  </a:cxn>
                  <a:cxn ang="0">
                    <a:pos x="84" y="0"/>
                  </a:cxn>
                </a:cxnLst>
                <a:rect l="0" t="0" r="r" b="b"/>
                <a:pathLst>
                  <a:path w="168" h="86">
                    <a:moveTo>
                      <a:pt x="94" y="80"/>
                    </a:moveTo>
                    <a:lnTo>
                      <a:pt x="94" y="80"/>
                    </a:lnTo>
                    <a:lnTo>
                      <a:pt x="98" y="84"/>
                    </a:lnTo>
                    <a:lnTo>
                      <a:pt x="104" y="84"/>
                    </a:lnTo>
                    <a:lnTo>
                      <a:pt x="158" y="84"/>
                    </a:lnTo>
                    <a:lnTo>
                      <a:pt x="158" y="84"/>
                    </a:lnTo>
                    <a:lnTo>
                      <a:pt x="164" y="84"/>
                    </a:lnTo>
                    <a:lnTo>
                      <a:pt x="158" y="86"/>
                    </a:lnTo>
                    <a:lnTo>
                      <a:pt x="130" y="86"/>
                    </a:lnTo>
                    <a:lnTo>
                      <a:pt x="130" y="86"/>
                    </a:lnTo>
                    <a:lnTo>
                      <a:pt x="166" y="86"/>
                    </a:lnTo>
                    <a:lnTo>
                      <a:pt x="166" y="86"/>
                    </a:lnTo>
                    <a:lnTo>
                      <a:pt x="168" y="84"/>
                    </a:lnTo>
                    <a:lnTo>
                      <a:pt x="166" y="84"/>
                    </a:lnTo>
                    <a:lnTo>
                      <a:pt x="96" y="82"/>
                    </a:lnTo>
                    <a:lnTo>
                      <a:pt x="96" y="82"/>
                    </a:lnTo>
                    <a:lnTo>
                      <a:pt x="94" y="80"/>
                    </a:lnTo>
                    <a:close/>
                    <a:moveTo>
                      <a:pt x="76" y="80"/>
                    </a:moveTo>
                    <a:lnTo>
                      <a:pt x="76" y="80"/>
                    </a:lnTo>
                    <a:lnTo>
                      <a:pt x="72" y="82"/>
                    </a:lnTo>
                    <a:lnTo>
                      <a:pt x="4" y="84"/>
                    </a:lnTo>
                    <a:lnTo>
                      <a:pt x="4" y="84"/>
                    </a:lnTo>
                    <a:lnTo>
                      <a:pt x="0" y="84"/>
                    </a:lnTo>
                    <a:lnTo>
                      <a:pt x="4" y="86"/>
                    </a:lnTo>
                    <a:lnTo>
                      <a:pt x="38" y="86"/>
                    </a:lnTo>
                    <a:lnTo>
                      <a:pt x="38" y="86"/>
                    </a:lnTo>
                    <a:lnTo>
                      <a:pt x="12" y="86"/>
                    </a:lnTo>
                    <a:lnTo>
                      <a:pt x="12" y="86"/>
                    </a:lnTo>
                    <a:lnTo>
                      <a:pt x="4" y="84"/>
                    </a:lnTo>
                    <a:lnTo>
                      <a:pt x="12" y="84"/>
                    </a:lnTo>
                    <a:lnTo>
                      <a:pt x="64" y="84"/>
                    </a:lnTo>
                    <a:lnTo>
                      <a:pt x="64" y="84"/>
                    </a:lnTo>
                    <a:lnTo>
                      <a:pt x="70" y="84"/>
                    </a:lnTo>
                    <a:lnTo>
                      <a:pt x="76" y="80"/>
                    </a:lnTo>
                    <a:close/>
                    <a:moveTo>
                      <a:pt x="84" y="0"/>
                    </a:moveTo>
                    <a:lnTo>
                      <a:pt x="84" y="0"/>
                    </a:lnTo>
                    <a:lnTo>
                      <a:pt x="84" y="4"/>
                    </a:lnTo>
                    <a:lnTo>
                      <a:pt x="80" y="70"/>
                    </a:lnTo>
                    <a:lnTo>
                      <a:pt x="80" y="70"/>
                    </a:lnTo>
                    <a:lnTo>
                      <a:pt x="82" y="68"/>
                    </a:lnTo>
                    <a:lnTo>
                      <a:pt x="84" y="12"/>
                    </a:lnTo>
                    <a:lnTo>
                      <a:pt x="84" y="1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4" y="4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84" y="12"/>
                    </a:lnTo>
                    <a:lnTo>
                      <a:pt x="88" y="68"/>
                    </a:lnTo>
                    <a:lnTo>
                      <a:pt x="88" y="68"/>
                    </a:lnTo>
                    <a:lnTo>
                      <a:pt x="88" y="70"/>
                    </a:lnTo>
                    <a:lnTo>
                      <a:pt x="84" y="4"/>
                    </a:lnTo>
                    <a:lnTo>
                      <a:pt x="84" y="4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38" name="Freeform 849"/>
              <p:cNvSpPr>
                <a:spLocks/>
              </p:cNvSpPr>
              <p:nvPr/>
            </p:nvSpPr>
            <p:spPr bwMode="auto">
              <a:xfrm>
                <a:off x="3182937" y="5399088"/>
                <a:ext cx="117475" cy="9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4"/>
                  </a:cxn>
                  <a:cxn ang="0">
                    <a:pos x="10" y="4"/>
                  </a:cxn>
                  <a:cxn ang="0">
                    <a:pos x="64" y="4"/>
                  </a:cxn>
                  <a:cxn ang="0">
                    <a:pos x="64" y="4"/>
                  </a:cxn>
                  <a:cxn ang="0">
                    <a:pos x="70" y="4"/>
                  </a:cxn>
                  <a:cxn ang="0">
                    <a:pos x="64" y="6"/>
                  </a:cxn>
                  <a:cxn ang="0">
                    <a:pos x="36" y="6"/>
                  </a:cxn>
                  <a:cxn ang="0">
                    <a:pos x="36" y="6"/>
                  </a:cxn>
                  <a:cxn ang="0">
                    <a:pos x="72" y="6"/>
                  </a:cxn>
                  <a:cxn ang="0">
                    <a:pos x="72" y="6"/>
                  </a:cxn>
                  <a:cxn ang="0">
                    <a:pos x="74" y="4"/>
                  </a:cxn>
                  <a:cxn ang="0">
                    <a:pos x="72" y="4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0"/>
                  </a:cxn>
                </a:cxnLst>
                <a:rect l="0" t="0" r="r" b="b"/>
                <a:pathLst>
                  <a:path w="74" h="6">
                    <a:moveTo>
                      <a:pt x="0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10" y="4"/>
                    </a:lnTo>
                    <a:lnTo>
                      <a:pt x="64" y="4"/>
                    </a:lnTo>
                    <a:lnTo>
                      <a:pt x="64" y="4"/>
                    </a:lnTo>
                    <a:lnTo>
                      <a:pt x="70" y="4"/>
                    </a:lnTo>
                    <a:lnTo>
                      <a:pt x="64" y="6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74" y="4"/>
                    </a:lnTo>
                    <a:lnTo>
                      <a:pt x="72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39" name="Freeform 850"/>
              <p:cNvSpPr>
                <a:spLocks/>
              </p:cNvSpPr>
              <p:nvPr/>
            </p:nvSpPr>
            <p:spPr bwMode="auto">
              <a:xfrm>
                <a:off x="3033712" y="5399088"/>
                <a:ext cx="120650" cy="9525"/>
              </a:xfrm>
              <a:custGeom>
                <a:avLst/>
                <a:gdLst/>
                <a:ahLst/>
                <a:cxnLst>
                  <a:cxn ang="0">
                    <a:pos x="76" y="0"/>
                  </a:cxn>
                  <a:cxn ang="0">
                    <a:pos x="76" y="0"/>
                  </a:cxn>
                  <a:cxn ang="0">
                    <a:pos x="72" y="2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0" y="4"/>
                  </a:cxn>
                  <a:cxn ang="0">
                    <a:pos x="4" y="6"/>
                  </a:cxn>
                  <a:cxn ang="0">
                    <a:pos x="38" y="6"/>
                  </a:cxn>
                  <a:cxn ang="0">
                    <a:pos x="38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4" y="4"/>
                  </a:cxn>
                  <a:cxn ang="0">
                    <a:pos x="12" y="4"/>
                  </a:cxn>
                  <a:cxn ang="0">
                    <a:pos x="64" y="4"/>
                  </a:cxn>
                  <a:cxn ang="0">
                    <a:pos x="64" y="4"/>
                  </a:cxn>
                  <a:cxn ang="0">
                    <a:pos x="70" y="4"/>
                  </a:cxn>
                  <a:cxn ang="0">
                    <a:pos x="76" y="0"/>
                  </a:cxn>
                </a:cxnLst>
                <a:rect l="0" t="0" r="r" b="b"/>
                <a:pathLst>
                  <a:path w="76" h="6">
                    <a:moveTo>
                      <a:pt x="76" y="0"/>
                    </a:moveTo>
                    <a:lnTo>
                      <a:pt x="76" y="0"/>
                    </a:lnTo>
                    <a:lnTo>
                      <a:pt x="72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6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4" y="4"/>
                    </a:lnTo>
                    <a:lnTo>
                      <a:pt x="12" y="4"/>
                    </a:lnTo>
                    <a:lnTo>
                      <a:pt x="64" y="4"/>
                    </a:lnTo>
                    <a:lnTo>
                      <a:pt x="64" y="4"/>
                    </a:lnTo>
                    <a:lnTo>
                      <a:pt x="70" y="4"/>
                    </a:lnTo>
                    <a:lnTo>
                      <a:pt x="76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40" name="Freeform 851"/>
              <p:cNvSpPr>
                <a:spLocks/>
              </p:cNvSpPr>
              <p:nvPr/>
            </p:nvSpPr>
            <p:spPr bwMode="auto">
              <a:xfrm>
                <a:off x="3160712" y="5272088"/>
                <a:ext cx="12700" cy="11112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4" y="4"/>
                  </a:cxn>
                  <a:cxn ang="0">
                    <a:pos x="0" y="70"/>
                  </a:cxn>
                  <a:cxn ang="0">
                    <a:pos x="0" y="70"/>
                  </a:cxn>
                  <a:cxn ang="0">
                    <a:pos x="2" y="68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4" y="12"/>
                  </a:cxn>
                  <a:cxn ang="0">
                    <a:pos x="8" y="68"/>
                  </a:cxn>
                  <a:cxn ang="0">
                    <a:pos x="8" y="68"/>
                  </a:cxn>
                  <a:cxn ang="0">
                    <a:pos x="8" y="70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4" y="0"/>
                  </a:cxn>
                </a:cxnLst>
                <a:rect l="0" t="0" r="r" b="b"/>
                <a:pathLst>
                  <a:path w="8" h="70">
                    <a:moveTo>
                      <a:pt x="4" y="0"/>
                    </a:moveTo>
                    <a:lnTo>
                      <a:pt x="4" y="0"/>
                    </a:lnTo>
                    <a:lnTo>
                      <a:pt x="4" y="4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2" y="68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12"/>
                    </a:lnTo>
                    <a:lnTo>
                      <a:pt x="8" y="68"/>
                    </a:lnTo>
                    <a:lnTo>
                      <a:pt x="8" y="68"/>
                    </a:lnTo>
                    <a:lnTo>
                      <a:pt x="8" y="7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41" name="Freeform 852"/>
              <p:cNvSpPr>
                <a:spLocks noEditPoints="1"/>
              </p:cNvSpPr>
              <p:nvPr/>
            </p:nvSpPr>
            <p:spPr bwMode="auto">
              <a:xfrm>
                <a:off x="3040062" y="5281613"/>
                <a:ext cx="254000" cy="127000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80" y="0"/>
                  </a:cxn>
                  <a:cxn ang="0">
                    <a:pos x="80" y="6"/>
                  </a:cxn>
                  <a:cxn ang="0">
                    <a:pos x="78" y="62"/>
                  </a:cxn>
                  <a:cxn ang="0">
                    <a:pos x="78" y="62"/>
                  </a:cxn>
                  <a:cxn ang="0">
                    <a:pos x="76" y="64"/>
                  </a:cxn>
                  <a:cxn ang="0">
                    <a:pos x="76" y="66"/>
                  </a:cxn>
                  <a:cxn ang="0">
                    <a:pos x="76" y="66"/>
                  </a:cxn>
                  <a:cxn ang="0">
                    <a:pos x="76" y="72"/>
                  </a:cxn>
                  <a:cxn ang="0">
                    <a:pos x="72" y="74"/>
                  </a:cxn>
                  <a:cxn ang="0">
                    <a:pos x="72" y="74"/>
                  </a:cxn>
                  <a:cxn ang="0">
                    <a:pos x="66" y="78"/>
                  </a:cxn>
                  <a:cxn ang="0">
                    <a:pos x="60" y="78"/>
                  </a:cxn>
                  <a:cxn ang="0">
                    <a:pos x="8" y="78"/>
                  </a:cxn>
                  <a:cxn ang="0">
                    <a:pos x="8" y="78"/>
                  </a:cxn>
                  <a:cxn ang="0">
                    <a:pos x="0" y="78"/>
                  </a:cxn>
                  <a:cxn ang="0">
                    <a:pos x="8" y="80"/>
                  </a:cxn>
                  <a:cxn ang="0">
                    <a:pos x="34" y="80"/>
                  </a:cxn>
                  <a:cxn ang="0">
                    <a:pos x="68" y="80"/>
                  </a:cxn>
                  <a:cxn ang="0">
                    <a:pos x="68" y="80"/>
                  </a:cxn>
                  <a:cxn ang="0">
                    <a:pos x="72" y="78"/>
                  </a:cxn>
                  <a:cxn ang="0">
                    <a:pos x="74" y="76"/>
                  </a:cxn>
                  <a:cxn ang="0">
                    <a:pos x="76" y="74"/>
                  </a:cxn>
                  <a:cxn ang="0">
                    <a:pos x="76" y="70"/>
                  </a:cxn>
                  <a:cxn ang="0">
                    <a:pos x="80" y="2"/>
                  </a:cxn>
                  <a:cxn ang="0">
                    <a:pos x="80" y="2"/>
                  </a:cxn>
                  <a:cxn ang="0">
                    <a:pos x="80" y="0"/>
                  </a:cxn>
                  <a:cxn ang="0">
                    <a:pos x="80" y="0"/>
                  </a:cxn>
                  <a:cxn ang="0">
                    <a:pos x="80" y="0"/>
                  </a:cxn>
                  <a:cxn ang="0">
                    <a:pos x="80" y="2"/>
                  </a:cxn>
                  <a:cxn ang="0">
                    <a:pos x="84" y="70"/>
                  </a:cxn>
                  <a:cxn ang="0">
                    <a:pos x="84" y="70"/>
                  </a:cxn>
                  <a:cxn ang="0">
                    <a:pos x="84" y="74"/>
                  </a:cxn>
                  <a:cxn ang="0">
                    <a:pos x="86" y="76"/>
                  </a:cxn>
                  <a:cxn ang="0">
                    <a:pos x="90" y="78"/>
                  </a:cxn>
                  <a:cxn ang="0">
                    <a:pos x="92" y="80"/>
                  </a:cxn>
                  <a:cxn ang="0">
                    <a:pos x="126" y="80"/>
                  </a:cxn>
                  <a:cxn ang="0">
                    <a:pos x="154" y="80"/>
                  </a:cxn>
                  <a:cxn ang="0">
                    <a:pos x="154" y="80"/>
                  </a:cxn>
                  <a:cxn ang="0">
                    <a:pos x="160" y="78"/>
                  </a:cxn>
                  <a:cxn ang="0">
                    <a:pos x="154" y="78"/>
                  </a:cxn>
                  <a:cxn ang="0">
                    <a:pos x="100" y="78"/>
                  </a:cxn>
                  <a:cxn ang="0">
                    <a:pos x="100" y="78"/>
                  </a:cxn>
                  <a:cxn ang="0">
                    <a:pos x="94" y="78"/>
                  </a:cxn>
                  <a:cxn ang="0">
                    <a:pos x="90" y="74"/>
                  </a:cxn>
                  <a:cxn ang="0">
                    <a:pos x="90" y="74"/>
                  </a:cxn>
                  <a:cxn ang="0">
                    <a:pos x="86" y="72"/>
                  </a:cxn>
                  <a:cxn ang="0">
                    <a:pos x="84" y="66"/>
                  </a:cxn>
                  <a:cxn ang="0">
                    <a:pos x="84" y="64"/>
                  </a:cxn>
                  <a:cxn ang="0">
                    <a:pos x="84" y="64"/>
                  </a:cxn>
                  <a:cxn ang="0">
                    <a:pos x="84" y="62"/>
                  </a:cxn>
                  <a:cxn ang="0">
                    <a:pos x="80" y="6"/>
                  </a:cxn>
                  <a:cxn ang="0">
                    <a:pos x="80" y="6"/>
                  </a:cxn>
                  <a:cxn ang="0">
                    <a:pos x="80" y="0"/>
                  </a:cxn>
                </a:cxnLst>
                <a:rect l="0" t="0" r="r" b="b"/>
                <a:pathLst>
                  <a:path w="160" h="80">
                    <a:moveTo>
                      <a:pt x="80" y="0"/>
                    </a:moveTo>
                    <a:lnTo>
                      <a:pt x="80" y="0"/>
                    </a:lnTo>
                    <a:lnTo>
                      <a:pt x="80" y="6"/>
                    </a:lnTo>
                    <a:lnTo>
                      <a:pt x="78" y="62"/>
                    </a:lnTo>
                    <a:lnTo>
                      <a:pt x="78" y="62"/>
                    </a:lnTo>
                    <a:lnTo>
                      <a:pt x="76" y="64"/>
                    </a:lnTo>
                    <a:lnTo>
                      <a:pt x="76" y="66"/>
                    </a:lnTo>
                    <a:lnTo>
                      <a:pt x="76" y="66"/>
                    </a:lnTo>
                    <a:lnTo>
                      <a:pt x="76" y="72"/>
                    </a:lnTo>
                    <a:lnTo>
                      <a:pt x="72" y="74"/>
                    </a:lnTo>
                    <a:lnTo>
                      <a:pt x="72" y="74"/>
                    </a:lnTo>
                    <a:lnTo>
                      <a:pt x="66" y="78"/>
                    </a:lnTo>
                    <a:lnTo>
                      <a:pt x="60" y="78"/>
                    </a:lnTo>
                    <a:lnTo>
                      <a:pt x="8" y="78"/>
                    </a:lnTo>
                    <a:lnTo>
                      <a:pt x="8" y="78"/>
                    </a:lnTo>
                    <a:lnTo>
                      <a:pt x="0" y="78"/>
                    </a:lnTo>
                    <a:lnTo>
                      <a:pt x="8" y="80"/>
                    </a:lnTo>
                    <a:lnTo>
                      <a:pt x="34" y="80"/>
                    </a:lnTo>
                    <a:lnTo>
                      <a:pt x="68" y="80"/>
                    </a:lnTo>
                    <a:lnTo>
                      <a:pt x="68" y="80"/>
                    </a:lnTo>
                    <a:lnTo>
                      <a:pt x="72" y="78"/>
                    </a:lnTo>
                    <a:lnTo>
                      <a:pt x="74" y="76"/>
                    </a:lnTo>
                    <a:lnTo>
                      <a:pt x="76" y="74"/>
                    </a:lnTo>
                    <a:lnTo>
                      <a:pt x="76" y="70"/>
                    </a:lnTo>
                    <a:lnTo>
                      <a:pt x="80" y="2"/>
                    </a:lnTo>
                    <a:lnTo>
                      <a:pt x="80" y="2"/>
                    </a:lnTo>
                    <a:lnTo>
                      <a:pt x="80" y="0"/>
                    </a:lnTo>
                    <a:close/>
                    <a:moveTo>
                      <a:pt x="80" y="0"/>
                    </a:moveTo>
                    <a:lnTo>
                      <a:pt x="80" y="0"/>
                    </a:lnTo>
                    <a:lnTo>
                      <a:pt x="80" y="2"/>
                    </a:lnTo>
                    <a:lnTo>
                      <a:pt x="84" y="70"/>
                    </a:lnTo>
                    <a:lnTo>
                      <a:pt x="84" y="70"/>
                    </a:lnTo>
                    <a:lnTo>
                      <a:pt x="84" y="74"/>
                    </a:lnTo>
                    <a:lnTo>
                      <a:pt x="86" y="76"/>
                    </a:lnTo>
                    <a:lnTo>
                      <a:pt x="90" y="78"/>
                    </a:lnTo>
                    <a:lnTo>
                      <a:pt x="92" y="80"/>
                    </a:lnTo>
                    <a:lnTo>
                      <a:pt x="126" y="80"/>
                    </a:lnTo>
                    <a:lnTo>
                      <a:pt x="154" y="80"/>
                    </a:lnTo>
                    <a:lnTo>
                      <a:pt x="154" y="80"/>
                    </a:lnTo>
                    <a:lnTo>
                      <a:pt x="160" y="78"/>
                    </a:lnTo>
                    <a:lnTo>
                      <a:pt x="154" y="78"/>
                    </a:lnTo>
                    <a:lnTo>
                      <a:pt x="100" y="78"/>
                    </a:lnTo>
                    <a:lnTo>
                      <a:pt x="100" y="78"/>
                    </a:lnTo>
                    <a:lnTo>
                      <a:pt x="94" y="78"/>
                    </a:lnTo>
                    <a:lnTo>
                      <a:pt x="90" y="74"/>
                    </a:lnTo>
                    <a:lnTo>
                      <a:pt x="90" y="74"/>
                    </a:lnTo>
                    <a:lnTo>
                      <a:pt x="86" y="72"/>
                    </a:lnTo>
                    <a:lnTo>
                      <a:pt x="84" y="66"/>
                    </a:lnTo>
                    <a:lnTo>
                      <a:pt x="84" y="64"/>
                    </a:lnTo>
                    <a:lnTo>
                      <a:pt x="84" y="64"/>
                    </a:lnTo>
                    <a:lnTo>
                      <a:pt x="84" y="62"/>
                    </a:lnTo>
                    <a:lnTo>
                      <a:pt x="80" y="6"/>
                    </a:lnTo>
                    <a:lnTo>
                      <a:pt x="80" y="6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42" name="Freeform 853"/>
              <p:cNvSpPr>
                <a:spLocks/>
              </p:cNvSpPr>
              <p:nvPr/>
            </p:nvSpPr>
            <p:spPr bwMode="auto">
              <a:xfrm>
                <a:off x="3040062" y="5281613"/>
                <a:ext cx="127000" cy="127000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80" y="0"/>
                  </a:cxn>
                  <a:cxn ang="0">
                    <a:pos x="80" y="6"/>
                  </a:cxn>
                  <a:cxn ang="0">
                    <a:pos x="78" y="62"/>
                  </a:cxn>
                  <a:cxn ang="0">
                    <a:pos x="78" y="62"/>
                  </a:cxn>
                  <a:cxn ang="0">
                    <a:pos x="76" y="64"/>
                  </a:cxn>
                  <a:cxn ang="0">
                    <a:pos x="76" y="66"/>
                  </a:cxn>
                  <a:cxn ang="0">
                    <a:pos x="76" y="66"/>
                  </a:cxn>
                  <a:cxn ang="0">
                    <a:pos x="76" y="72"/>
                  </a:cxn>
                  <a:cxn ang="0">
                    <a:pos x="72" y="74"/>
                  </a:cxn>
                  <a:cxn ang="0">
                    <a:pos x="72" y="74"/>
                  </a:cxn>
                  <a:cxn ang="0">
                    <a:pos x="66" y="78"/>
                  </a:cxn>
                  <a:cxn ang="0">
                    <a:pos x="60" y="78"/>
                  </a:cxn>
                  <a:cxn ang="0">
                    <a:pos x="8" y="78"/>
                  </a:cxn>
                  <a:cxn ang="0">
                    <a:pos x="8" y="78"/>
                  </a:cxn>
                  <a:cxn ang="0">
                    <a:pos x="0" y="78"/>
                  </a:cxn>
                  <a:cxn ang="0">
                    <a:pos x="8" y="80"/>
                  </a:cxn>
                  <a:cxn ang="0">
                    <a:pos x="34" y="80"/>
                  </a:cxn>
                  <a:cxn ang="0">
                    <a:pos x="68" y="80"/>
                  </a:cxn>
                  <a:cxn ang="0">
                    <a:pos x="68" y="80"/>
                  </a:cxn>
                  <a:cxn ang="0">
                    <a:pos x="72" y="78"/>
                  </a:cxn>
                  <a:cxn ang="0">
                    <a:pos x="74" y="76"/>
                  </a:cxn>
                  <a:cxn ang="0">
                    <a:pos x="76" y="74"/>
                  </a:cxn>
                  <a:cxn ang="0">
                    <a:pos x="76" y="70"/>
                  </a:cxn>
                  <a:cxn ang="0">
                    <a:pos x="80" y="2"/>
                  </a:cxn>
                  <a:cxn ang="0">
                    <a:pos x="80" y="2"/>
                  </a:cxn>
                  <a:cxn ang="0">
                    <a:pos x="80" y="0"/>
                  </a:cxn>
                </a:cxnLst>
                <a:rect l="0" t="0" r="r" b="b"/>
                <a:pathLst>
                  <a:path w="80" h="80">
                    <a:moveTo>
                      <a:pt x="80" y="0"/>
                    </a:moveTo>
                    <a:lnTo>
                      <a:pt x="80" y="0"/>
                    </a:lnTo>
                    <a:lnTo>
                      <a:pt x="80" y="6"/>
                    </a:lnTo>
                    <a:lnTo>
                      <a:pt x="78" y="62"/>
                    </a:lnTo>
                    <a:lnTo>
                      <a:pt x="78" y="62"/>
                    </a:lnTo>
                    <a:lnTo>
                      <a:pt x="76" y="64"/>
                    </a:lnTo>
                    <a:lnTo>
                      <a:pt x="76" y="66"/>
                    </a:lnTo>
                    <a:lnTo>
                      <a:pt x="76" y="66"/>
                    </a:lnTo>
                    <a:lnTo>
                      <a:pt x="76" y="72"/>
                    </a:lnTo>
                    <a:lnTo>
                      <a:pt x="72" y="74"/>
                    </a:lnTo>
                    <a:lnTo>
                      <a:pt x="72" y="74"/>
                    </a:lnTo>
                    <a:lnTo>
                      <a:pt x="66" y="78"/>
                    </a:lnTo>
                    <a:lnTo>
                      <a:pt x="60" y="78"/>
                    </a:lnTo>
                    <a:lnTo>
                      <a:pt x="8" y="78"/>
                    </a:lnTo>
                    <a:lnTo>
                      <a:pt x="8" y="78"/>
                    </a:lnTo>
                    <a:lnTo>
                      <a:pt x="0" y="78"/>
                    </a:lnTo>
                    <a:lnTo>
                      <a:pt x="8" y="80"/>
                    </a:lnTo>
                    <a:lnTo>
                      <a:pt x="34" y="80"/>
                    </a:lnTo>
                    <a:lnTo>
                      <a:pt x="68" y="80"/>
                    </a:lnTo>
                    <a:lnTo>
                      <a:pt x="68" y="80"/>
                    </a:lnTo>
                    <a:lnTo>
                      <a:pt x="72" y="78"/>
                    </a:lnTo>
                    <a:lnTo>
                      <a:pt x="74" y="76"/>
                    </a:lnTo>
                    <a:lnTo>
                      <a:pt x="76" y="74"/>
                    </a:lnTo>
                    <a:lnTo>
                      <a:pt x="76" y="70"/>
                    </a:lnTo>
                    <a:lnTo>
                      <a:pt x="80" y="2"/>
                    </a:lnTo>
                    <a:lnTo>
                      <a:pt x="80" y="2"/>
                    </a:lnTo>
                    <a:lnTo>
                      <a:pt x="8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43" name="Freeform 854"/>
              <p:cNvSpPr>
                <a:spLocks/>
              </p:cNvSpPr>
              <p:nvPr/>
            </p:nvSpPr>
            <p:spPr bwMode="auto">
              <a:xfrm>
                <a:off x="3167062" y="5281613"/>
                <a:ext cx="127000" cy="1270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4" y="70"/>
                  </a:cxn>
                  <a:cxn ang="0">
                    <a:pos x="4" y="70"/>
                  </a:cxn>
                  <a:cxn ang="0">
                    <a:pos x="4" y="74"/>
                  </a:cxn>
                  <a:cxn ang="0">
                    <a:pos x="6" y="76"/>
                  </a:cxn>
                  <a:cxn ang="0">
                    <a:pos x="10" y="78"/>
                  </a:cxn>
                  <a:cxn ang="0">
                    <a:pos x="12" y="80"/>
                  </a:cxn>
                  <a:cxn ang="0">
                    <a:pos x="46" y="80"/>
                  </a:cxn>
                  <a:cxn ang="0">
                    <a:pos x="74" y="80"/>
                  </a:cxn>
                  <a:cxn ang="0">
                    <a:pos x="74" y="80"/>
                  </a:cxn>
                  <a:cxn ang="0">
                    <a:pos x="80" y="78"/>
                  </a:cxn>
                  <a:cxn ang="0">
                    <a:pos x="74" y="78"/>
                  </a:cxn>
                  <a:cxn ang="0">
                    <a:pos x="20" y="78"/>
                  </a:cxn>
                  <a:cxn ang="0">
                    <a:pos x="20" y="78"/>
                  </a:cxn>
                  <a:cxn ang="0">
                    <a:pos x="14" y="78"/>
                  </a:cxn>
                  <a:cxn ang="0">
                    <a:pos x="10" y="74"/>
                  </a:cxn>
                  <a:cxn ang="0">
                    <a:pos x="10" y="74"/>
                  </a:cxn>
                  <a:cxn ang="0">
                    <a:pos x="6" y="72"/>
                  </a:cxn>
                  <a:cxn ang="0">
                    <a:pos x="4" y="66"/>
                  </a:cxn>
                  <a:cxn ang="0">
                    <a:pos x="4" y="64"/>
                  </a:cxn>
                  <a:cxn ang="0">
                    <a:pos x="4" y="64"/>
                  </a:cxn>
                  <a:cxn ang="0">
                    <a:pos x="4" y="6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0"/>
                  </a:cxn>
                </a:cxnLst>
                <a:rect l="0" t="0" r="r" b="b"/>
                <a:pathLst>
                  <a:path w="80" h="80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4" y="70"/>
                    </a:lnTo>
                    <a:lnTo>
                      <a:pt x="4" y="70"/>
                    </a:lnTo>
                    <a:lnTo>
                      <a:pt x="4" y="74"/>
                    </a:lnTo>
                    <a:lnTo>
                      <a:pt x="6" y="76"/>
                    </a:lnTo>
                    <a:lnTo>
                      <a:pt x="10" y="78"/>
                    </a:lnTo>
                    <a:lnTo>
                      <a:pt x="12" y="80"/>
                    </a:lnTo>
                    <a:lnTo>
                      <a:pt x="46" y="80"/>
                    </a:lnTo>
                    <a:lnTo>
                      <a:pt x="74" y="80"/>
                    </a:lnTo>
                    <a:lnTo>
                      <a:pt x="74" y="80"/>
                    </a:lnTo>
                    <a:lnTo>
                      <a:pt x="80" y="78"/>
                    </a:lnTo>
                    <a:lnTo>
                      <a:pt x="74" y="78"/>
                    </a:lnTo>
                    <a:lnTo>
                      <a:pt x="20" y="78"/>
                    </a:lnTo>
                    <a:lnTo>
                      <a:pt x="20" y="78"/>
                    </a:lnTo>
                    <a:lnTo>
                      <a:pt x="14" y="78"/>
                    </a:lnTo>
                    <a:lnTo>
                      <a:pt x="10" y="74"/>
                    </a:lnTo>
                    <a:lnTo>
                      <a:pt x="10" y="74"/>
                    </a:lnTo>
                    <a:lnTo>
                      <a:pt x="6" y="72"/>
                    </a:lnTo>
                    <a:lnTo>
                      <a:pt x="4" y="66"/>
                    </a:lnTo>
                    <a:lnTo>
                      <a:pt x="4" y="64"/>
                    </a:lnTo>
                    <a:lnTo>
                      <a:pt x="4" y="64"/>
                    </a:lnTo>
                    <a:lnTo>
                      <a:pt x="4" y="6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44" name="Freeform 855"/>
              <p:cNvSpPr>
                <a:spLocks noEditPoints="1"/>
              </p:cNvSpPr>
              <p:nvPr/>
            </p:nvSpPr>
            <p:spPr bwMode="auto">
              <a:xfrm>
                <a:off x="3033712" y="5408613"/>
                <a:ext cx="266700" cy="139700"/>
              </a:xfrm>
              <a:custGeom>
                <a:avLst/>
                <a:gdLst/>
                <a:ahLst/>
                <a:cxnLst>
                  <a:cxn ang="0">
                    <a:pos x="88" y="16"/>
                  </a:cxn>
                  <a:cxn ang="0">
                    <a:pos x="88" y="16"/>
                  </a:cxn>
                  <a:cxn ang="0">
                    <a:pos x="88" y="18"/>
                  </a:cxn>
                  <a:cxn ang="0">
                    <a:pos x="86" y="60"/>
                  </a:cxn>
                  <a:cxn ang="0">
                    <a:pos x="84" y="80"/>
                  </a:cxn>
                  <a:cxn ang="0">
                    <a:pos x="84" y="80"/>
                  </a:cxn>
                  <a:cxn ang="0">
                    <a:pos x="84" y="84"/>
                  </a:cxn>
                  <a:cxn ang="0">
                    <a:pos x="84" y="84"/>
                  </a:cxn>
                  <a:cxn ang="0">
                    <a:pos x="84" y="80"/>
                  </a:cxn>
                  <a:cxn ang="0">
                    <a:pos x="82" y="46"/>
                  </a:cxn>
                  <a:cxn ang="0">
                    <a:pos x="82" y="18"/>
                  </a:cxn>
                  <a:cxn ang="0">
                    <a:pos x="82" y="18"/>
                  </a:cxn>
                  <a:cxn ang="0">
                    <a:pos x="80" y="16"/>
                  </a:cxn>
                  <a:cxn ang="0">
                    <a:pos x="84" y="84"/>
                  </a:cxn>
                  <a:cxn ang="0">
                    <a:pos x="84" y="84"/>
                  </a:cxn>
                  <a:cxn ang="0">
                    <a:pos x="84" y="88"/>
                  </a:cxn>
                  <a:cxn ang="0">
                    <a:pos x="84" y="88"/>
                  </a:cxn>
                  <a:cxn ang="0">
                    <a:pos x="84" y="84"/>
                  </a:cxn>
                  <a:cxn ang="0">
                    <a:pos x="88" y="16"/>
                  </a:cxn>
                  <a:cxn ang="0">
                    <a:pos x="38" y="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2"/>
                  </a:cxn>
                  <a:cxn ang="0">
                    <a:pos x="4" y="2"/>
                  </a:cxn>
                  <a:cxn ang="0">
                    <a:pos x="72" y="6"/>
                  </a:cxn>
                  <a:cxn ang="0">
                    <a:pos x="72" y="6"/>
                  </a:cxn>
                  <a:cxn ang="0">
                    <a:pos x="76" y="6"/>
                  </a:cxn>
                  <a:cxn ang="0">
                    <a:pos x="76" y="6"/>
                  </a:cxn>
                  <a:cxn ang="0">
                    <a:pos x="70" y="4"/>
                  </a:cxn>
                  <a:cxn ang="0">
                    <a:pos x="64" y="2"/>
                  </a:cxn>
                  <a:cxn ang="0">
                    <a:pos x="54" y="2"/>
                  </a:cxn>
                  <a:cxn ang="0">
                    <a:pos x="38" y="0"/>
                  </a:cxn>
                  <a:cxn ang="0">
                    <a:pos x="130" y="0"/>
                  </a:cxn>
                  <a:cxn ang="0">
                    <a:pos x="116" y="2"/>
                  </a:cxn>
                  <a:cxn ang="0">
                    <a:pos x="104" y="2"/>
                  </a:cxn>
                  <a:cxn ang="0">
                    <a:pos x="104" y="2"/>
                  </a:cxn>
                  <a:cxn ang="0">
                    <a:pos x="98" y="4"/>
                  </a:cxn>
                  <a:cxn ang="0">
                    <a:pos x="92" y="6"/>
                  </a:cxn>
                  <a:cxn ang="0">
                    <a:pos x="92" y="6"/>
                  </a:cxn>
                  <a:cxn ang="0">
                    <a:pos x="96" y="6"/>
                  </a:cxn>
                  <a:cxn ang="0">
                    <a:pos x="166" y="2"/>
                  </a:cxn>
                  <a:cxn ang="0">
                    <a:pos x="166" y="2"/>
                  </a:cxn>
                  <a:cxn ang="0">
                    <a:pos x="168" y="2"/>
                  </a:cxn>
                  <a:cxn ang="0">
                    <a:pos x="166" y="2"/>
                  </a:cxn>
                  <a:cxn ang="0">
                    <a:pos x="130" y="0"/>
                  </a:cxn>
                </a:cxnLst>
                <a:rect l="0" t="0" r="r" b="b"/>
                <a:pathLst>
                  <a:path w="168" h="88">
                    <a:moveTo>
                      <a:pt x="88" y="16"/>
                    </a:moveTo>
                    <a:lnTo>
                      <a:pt x="88" y="16"/>
                    </a:lnTo>
                    <a:lnTo>
                      <a:pt x="88" y="18"/>
                    </a:lnTo>
                    <a:lnTo>
                      <a:pt x="86" y="60"/>
                    </a:lnTo>
                    <a:lnTo>
                      <a:pt x="84" y="80"/>
                    </a:lnTo>
                    <a:lnTo>
                      <a:pt x="84" y="80"/>
                    </a:lnTo>
                    <a:lnTo>
                      <a:pt x="84" y="84"/>
                    </a:lnTo>
                    <a:lnTo>
                      <a:pt x="84" y="84"/>
                    </a:lnTo>
                    <a:lnTo>
                      <a:pt x="84" y="80"/>
                    </a:lnTo>
                    <a:lnTo>
                      <a:pt x="82" y="46"/>
                    </a:lnTo>
                    <a:lnTo>
                      <a:pt x="82" y="18"/>
                    </a:lnTo>
                    <a:lnTo>
                      <a:pt x="82" y="18"/>
                    </a:lnTo>
                    <a:lnTo>
                      <a:pt x="80" y="16"/>
                    </a:lnTo>
                    <a:lnTo>
                      <a:pt x="84" y="84"/>
                    </a:lnTo>
                    <a:lnTo>
                      <a:pt x="84" y="84"/>
                    </a:lnTo>
                    <a:lnTo>
                      <a:pt x="84" y="88"/>
                    </a:lnTo>
                    <a:lnTo>
                      <a:pt x="84" y="88"/>
                    </a:lnTo>
                    <a:lnTo>
                      <a:pt x="84" y="84"/>
                    </a:lnTo>
                    <a:lnTo>
                      <a:pt x="88" y="16"/>
                    </a:lnTo>
                    <a:close/>
                    <a:moveTo>
                      <a:pt x="38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76" y="6"/>
                    </a:lnTo>
                    <a:lnTo>
                      <a:pt x="76" y="6"/>
                    </a:lnTo>
                    <a:lnTo>
                      <a:pt x="70" y="4"/>
                    </a:lnTo>
                    <a:lnTo>
                      <a:pt x="64" y="2"/>
                    </a:lnTo>
                    <a:lnTo>
                      <a:pt x="54" y="2"/>
                    </a:lnTo>
                    <a:lnTo>
                      <a:pt x="38" y="0"/>
                    </a:lnTo>
                    <a:close/>
                    <a:moveTo>
                      <a:pt x="130" y="0"/>
                    </a:moveTo>
                    <a:lnTo>
                      <a:pt x="116" y="2"/>
                    </a:lnTo>
                    <a:lnTo>
                      <a:pt x="104" y="2"/>
                    </a:lnTo>
                    <a:lnTo>
                      <a:pt x="104" y="2"/>
                    </a:lnTo>
                    <a:lnTo>
                      <a:pt x="98" y="4"/>
                    </a:lnTo>
                    <a:lnTo>
                      <a:pt x="92" y="6"/>
                    </a:lnTo>
                    <a:lnTo>
                      <a:pt x="92" y="6"/>
                    </a:lnTo>
                    <a:lnTo>
                      <a:pt x="96" y="6"/>
                    </a:lnTo>
                    <a:lnTo>
                      <a:pt x="166" y="2"/>
                    </a:lnTo>
                    <a:lnTo>
                      <a:pt x="166" y="2"/>
                    </a:lnTo>
                    <a:lnTo>
                      <a:pt x="168" y="2"/>
                    </a:lnTo>
                    <a:lnTo>
                      <a:pt x="166" y="2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45" name="Freeform 856"/>
              <p:cNvSpPr>
                <a:spLocks/>
              </p:cNvSpPr>
              <p:nvPr/>
            </p:nvSpPr>
            <p:spPr bwMode="auto">
              <a:xfrm>
                <a:off x="3160712" y="5434013"/>
                <a:ext cx="12700" cy="11430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8" y="2"/>
                  </a:cxn>
                  <a:cxn ang="0">
                    <a:pos x="6" y="44"/>
                  </a:cxn>
                  <a:cxn ang="0">
                    <a:pos x="4" y="64"/>
                  </a:cxn>
                  <a:cxn ang="0">
                    <a:pos x="4" y="64"/>
                  </a:cxn>
                  <a:cxn ang="0">
                    <a:pos x="4" y="68"/>
                  </a:cxn>
                  <a:cxn ang="0">
                    <a:pos x="4" y="68"/>
                  </a:cxn>
                  <a:cxn ang="0">
                    <a:pos x="4" y="64"/>
                  </a:cxn>
                  <a:cxn ang="0">
                    <a:pos x="2" y="3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4" y="68"/>
                  </a:cxn>
                  <a:cxn ang="0">
                    <a:pos x="4" y="68"/>
                  </a:cxn>
                  <a:cxn ang="0">
                    <a:pos x="4" y="72"/>
                  </a:cxn>
                  <a:cxn ang="0">
                    <a:pos x="4" y="72"/>
                  </a:cxn>
                  <a:cxn ang="0">
                    <a:pos x="4" y="68"/>
                  </a:cxn>
                  <a:cxn ang="0">
                    <a:pos x="8" y="0"/>
                  </a:cxn>
                </a:cxnLst>
                <a:rect l="0" t="0" r="r" b="b"/>
                <a:pathLst>
                  <a:path w="8" h="72">
                    <a:moveTo>
                      <a:pt x="8" y="0"/>
                    </a:moveTo>
                    <a:lnTo>
                      <a:pt x="8" y="0"/>
                    </a:lnTo>
                    <a:lnTo>
                      <a:pt x="8" y="2"/>
                    </a:lnTo>
                    <a:lnTo>
                      <a:pt x="6" y="44"/>
                    </a:lnTo>
                    <a:lnTo>
                      <a:pt x="4" y="64"/>
                    </a:lnTo>
                    <a:lnTo>
                      <a:pt x="4" y="64"/>
                    </a:lnTo>
                    <a:lnTo>
                      <a:pt x="4" y="68"/>
                    </a:lnTo>
                    <a:lnTo>
                      <a:pt x="4" y="68"/>
                    </a:lnTo>
                    <a:lnTo>
                      <a:pt x="4" y="64"/>
                    </a:lnTo>
                    <a:lnTo>
                      <a:pt x="2" y="3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4" y="68"/>
                    </a:lnTo>
                    <a:lnTo>
                      <a:pt x="4" y="68"/>
                    </a:lnTo>
                    <a:lnTo>
                      <a:pt x="4" y="72"/>
                    </a:lnTo>
                    <a:lnTo>
                      <a:pt x="4" y="72"/>
                    </a:lnTo>
                    <a:lnTo>
                      <a:pt x="4" y="68"/>
                    </a:lnTo>
                    <a:lnTo>
                      <a:pt x="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46" name="Freeform 857"/>
              <p:cNvSpPr>
                <a:spLocks/>
              </p:cNvSpPr>
              <p:nvPr/>
            </p:nvSpPr>
            <p:spPr bwMode="auto">
              <a:xfrm>
                <a:off x="3033712" y="5408613"/>
                <a:ext cx="120650" cy="9525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2"/>
                  </a:cxn>
                  <a:cxn ang="0">
                    <a:pos x="4" y="2"/>
                  </a:cxn>
                  <a:cxn ang="0">
                    <a:pos x="72" y="6"/>
                  </a:cxn>
                  <a:cxn ang="0">
                    <a:pos x="72" y="6"/>
                  </a:cxn>
                  <a:cxn ang="0">
                    <a:pos x="76" y="6"/>
                  </a:cxn>
                  <a:cxn ang="0">
                    <a:pos x="76" y="6"/>
                  </a:cxn>
                  <a:cxn ang="0">
                    <a:pos x="70" y="4"/>
                  </a:cxn>
                  <a:cxn ang="0">
                    <a:pos x="64" y="2"/>
                  </a:cxn>
                  <a:cxn ang="0">
                    <a:pos x="54" y="2"/>
                  </a:cxn>
                  <a:cxn ang="0">
                    <a:pos x="38" y="0"/>
                  </a:cxn>
                </a:cxnLst>
                <a:rect l="0" t="0" r="r" b="b"/>
                <a:pathLst>
                  <a:path w="76" h="6">
                    <a:moveTo>
                      <a:pt x="38" y="0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76" y="6"/>
                    </a:lnTo>
                    <a:lnTo>
                      <a:pt x="76" y="6"/>
                    </a:lnTo>
                    <a:lnTo>
                      <a:pt x="70" y="4"/>
                    </a:lnTo>
                    <a:lnTo>
                      <a:pt x="64" y="2"/>
                    </a:lnTo>
                    <a:lnTo>
                      <a:pt x="54" y="2"/>
                    </a:lnTo>
                    <a:lnTo>
                      <a:pt x="3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47" name="Freeform 858"/>
              <p:cNvSpPr>
                <a:spLocks/>
              </p:cNvSpPr>
              <p:nvPr/>
            </p:nvSpPr>
            <p:spPr bwMode="auto">
              <a:xfrm>
                <a:off x="3179762" y="5408613"/>
                <a:ext cx="120650" cy="9525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24" y="2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6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4" y="6"/>
                  </a:cxn>
                  <a:cxn ang="0">
                    <a:pos x="74" y="2"/>
                  </a:cxn>
                  <a:cxn ang="0">
                    <a:pos x="74" y="2"/>
                  </a:cxn>
                  <a:cxn ang="0">
                    <a:pos x="76" y="2"/>
                  </a:cxn>
                  <a:cxn ang="0">
                    <a:pos x="74" y="2"/>
                  </a:cxn>
                  <a:cxn ang="0">
                    <a:pos x="38" y="0"/>
                  </a:cxn>
                </a:cxnLst>
                <a:rect l="0" t="0" r="r" b="b"/>
                <a:pathLst>
                  <a:path w="76" h="6">
                    <a:moveTo>
                      <a:pt x="38" y="0"/>
                    </a:moveTo>
                    <a:lnTo>
                      <a:pt x="24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6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74" y="2"/>
                    </a:lnTo>
                    <a:lnTo>
                      <a:pt x="74" y="2"/>
                    </a:lnTo>
                    <a:lnTo>
                      <a:pt x="76" y="2"/>
                    </a:lnTo>
                    <a:lnTo>
                      <a:pt x="74" y="2"/>
                    </a:lnTo>
                    <a:lnTo>
                      <a:pt x="3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48" name="Freeform 859"/>
              <p:cNvSpPr>
                <a:spLocks noEditPoints="1"/>
              </p:cNvSpPr>
              <p:nvPr/>
            </p:nvSpPr>
            <p:spPr bwMode="auto">
              <a:xfrm>
                <a:off x="3119437" y="5411788"/>
                <a:ext cx="98425" cy="920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6" y="2"/>
                  </a:cxn>
                  <a:cxn ang="0">
                    <a:pos x="22" y="4"/>
                  </a:cxn>
                  <a:cxn ang="0">
                    <a:pos x="22" y="4"/>
                  </a:cxn>
                  <a:cxn ang="0">
                    <a:pos x="26" y="8"/>
                  </a:cxn>
                  <a:cxn ang="0">
                    <a:pos x="26" y="12"/>
                  </a:cxn>
                  <a:cxn ang="0">
                    <a:pos x="26" y="14"/>
                  </a:cxn>
                  <a:cxn ang="0">
                    <a:pos x="26" y="14"/>
                  </a:cxn>
                  <a:cxn ang="0">
                    <a:pos x="28" y="16"/>
                  </a:cxn>
                  <a:cxn ang="0">
                    <a:pos x="28" y="44"/>
                  </a:cxn>
                  <a:cxn ang="0">
                    <a:pos x="26" y="8"/>
                  </a:cxn>
                  <a:cxn ang="0">
                    <a:pos x="26" y="8"/>
                  </a:cxn>
                  <a:cxn ang="0">
                    <a:pos x="26" y="6"/>
                  </a:cxn>
                  <a:cxn ang="0">
                    <a:pos x="24" y="2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0" y="0"/>
                  </a:cxn>
                  <a:cxn ang="0">
                    <a:pos x="62" y="0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0" y="0"/>
                  </a:cxn>
                  <a:cxn ang="0">
                    <a:pos x="36" y="2"/>
                  </a:cxn>
                  <a:cxn ang="0">
                    <a:pos x="34" y="6"/>
                  </a:cxn>
                  <a:cxn ang="0">
                    <a:pos x="34" y="8"/>
                  </a:cxn>
                  <a:cxn ang="0">
                    <a:pos x="32" y="58"/>
                  </a:cxn>
                  <a:cxn ang="0">
                    <a:pos x="34" y="16"/>
                  </a:cxn>
                  <a:cxn ang="0">
                    <a:pos x="34" y="16"/>
                  </a:cxn>
                  <a:cxn ang="0">
                    <a:pos x="34" y="14"/>
                  </a:cxn>
                  <a:cxn ang="0">
                    <a:pos x="34" y="12"/>
                  </a:cxn>
                  <a:cxn ang="0">
                    <a:pos x="34" y="12"/>
                  </a:cxn>
                  <a:cxn ang="0">
                    <a:pos x="36" y="8"/>
                  </a:cxn>
                  <a:cxn ang="0">
                    <a:pos x="38" y="4"/>
                  </a:cxn>
                  <a:cxn ang="0">
                    <a:pos x="38" y="4"/>
                  </a:cxn>
                  <a:cxn ang="0">
                    <a:pos x="44" y="2"/>
                  </a:cxn>
                  <a:cxn ang="0">
                    <a:pos x="50" y="0"/>
                  </a:cxn>
                  <a:cxn ang="0">
                    <a:pos x="62" y="0"/>
                  </a:cxn>
                </a:cxnLst>
                <a:rect l="0" t="0" r="r" b="b"/>
                <a:pathLst>
                  <a:path w="62" h="58">
                    <a:moveTo>
                      <a:pt x="0" y="0"/>
                    </a:moveTo>
                    <a:lnTo>
                      <a:pt x="10" y="0"/>
                    </a:lnTo>
                    <a:lnTo>
                      <a:pt x="10" y="0"/>
                    </a:lnTo>
                    <a:lnTo>
                      <a:pt x="16" y="2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6" y="8"/>
                    </a:lnTo>
                    <a:lnTo>
                      <a:pt x="26" y="12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28" y="44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0" y="0"/>
                    </a:lnTo>
                    <a:close/>
                    <a:moveTo>
                      <a:pt x="62" y="0"/>
                    </a:moveTo>
                    <a:lnTo>
                      <a:pt x="42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6" y="2"/>
                    </a:lnTo>
                    <a:lnTo>
                      <a:pt x="34" y="6"/>
                    </a:lnTo>
                    <a:lnTo>
                      <a:pt x="34" y="8"/>
                    </a:lnTo>
                    <a:lnTo>
                      <a:pt x="32" y="58"/>
                    </a:lnTo>
                    <a:lnTo>
                      <a:pt x="34" y="16"/>
                    </a:lnTo>
                    <a:lnTo>
                      <a:pt x="34" y="16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6" y="8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44" y="2"/>
                    </a:lnTo>
                    <a:lnTo>
                      <a:pt x="50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49" name="Freeform 860"/>
              <p:cNvSpPr>
                <a:spLocks/>
              </p:cNvSpPr>
              <p:nvPr/>
            </p:nvSpPr>
            <p:spPr bwMode="auto">
              <a:xfrm>
                <a:off x="3119437" y="5411788"/>
                <a:ext cx="44450" cy="698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6" y="2"/>
                  </a:cxn>
                  <a:cxn ang="0">
                    <a:pos x="22" y="4"/>
                  </a:cxn>
                  <a:cxn ang="0">
                    <a:pos x="22" y="4"/>
                  </a:cxn>
                  <a:cxn ang="0">
                    <a:pos x="26" y="8"/>
                  </a:cxn>
                  <a:cxn ang="0">
                    <a:pos x="26" y="12"/>
                  </a:cxn>
                  <a:cxn ang="0">
                    <a:pos x="26" y="14"/>
                  </a:cxn>
                  <a:cxn ang="0">
                    <a:pos x="26" y="14"/>
                  </a:cxn>
                  <a:cxn ang="0">
                    <a:pos x="28" y="16"/>
                  </a:cxn>
                  <a:cxn ang="0">
                    <a:pos x="28" y="44"/>
                  </a:cxn>
                  <a:cxn ang="0">
                    <a:pos x="26" y="8"/>
                  </a:cxn>
                  <a:cxn ang="0">
                    <a:pos x="26" y="8"/>
                  </a:cxn>
                  <a:cxn ang="0">
                    <a:pos x="26" y="6"/>
                  </a:cxn>
                  <a:cxn ang="0">
                    <a:pos x="24" y="2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0" y="0"/>
                  </a:cxn>
                </a:cxnLst>
                <a:rect l="0" t="0" r="r" b="b"/>
                <a:pathLst>
                  <a:path w="28" h="44">
                    <a:moveTo>
                      <a:pt x="0" y="0"/>
                    </a:moveTo>
                    <a:lnTo>
                      <a:pt x="10" y="0"/>
                    </a:lnTo>
                    <a:lnTo>
                      <a:pt x="10" y="0"/>
                    </a:lnTo>
                    <a:lnTo>
                      <a:pt x="16" y="2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6" y="8"/>
                    </a:lnTo>
                    <a:lnTo>
                      <a:pt x="26" y="12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8" y="16"/>
                    </a:lnTo>
                    <a:lnTo>
                      <a:pt x="28" y="44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50" name="Freeform 861"/>
              <p:cNvSpPr>
                <a:spLocks/>
              </p:cNvSpPr>
              <p:nvPr/>
            </p:nvSpPr>
            <p:spPr bwMode="auto">
              <a:xfrm>
                <a:off x="3170237" y="5411788"/>
                <a:ext cx="47625" cy="92075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2" y="6"/>
                  </a:cxn>
                  <a:cxn ang="0">
                    <a:pos x="2" y="8"/>
                  </a:cxn>
                  <a:cxn ang="0">
                    <a:pos x="0" y="58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2" y="14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4" y="8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12" y="2"/>
                  </a:cxn>
                  <a:cxn ang="0">
                    <a:pos x="18" y="0"/>
                  </a:cxn>
                  <a:cxn ang="0">
                    <a:pos x="30" y="0"/>
                  </a:cxn>
                </a:cxnLst>
                <a:rect l="0" t="0" r="r" b="b"/>
                <a:pathLst>
                  <a:path w="30" h="58">
                    <a:moveTo>
                      <a:pt x="30" y="0"/>
                    </a:move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58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4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4" y="8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3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51" name="Freeform 862"/>
              <p:cNvSpPr>
                <a:spLocks noEditPoints="1"/>
              </p:cNvSpPr>
              <p:nvPr/>
            </p:nvSpPr>
            <p:spPr bwMode="auto">
              <a:xfrm>
                <a:off x="3094037" y="5278438"/>
                <a:ext cx="146050" cy="263525"/>
              </a:xfrm>
              <a:custGeom>
                <a:avLst/>
                <a:gdLst/>
                <a:ahLst/>
                <a:cxnLst>
                  <a:cxn ang="0">
                    <a:pos x="44" y="128"/>
                  </a:cxn>
                  <a:cxn ang="0">
                    <a:pos x="46" y="162"/>
                  </a:cxn>
                  <a:cxn ang="0">
                    <a:pos x="46" y="162"/>
                  </a:cxn>
                  <a:cxn ang="0">
                    <a:pos x="46" y="166"/>
                  </a:cxn>
                  <a:cxn ang="0">
                    <a:pos x="46" y="166"/>
                  </a:cxn>
                  <a:cxn ang="0">
                    <a:pos x="46" y="162"/>
                  </a:cxn>
                  <a:cxn ang="0">
                    <a:pos x="48" y="142"/>
                  </a:cxn>
                  <a:cxn ang="0">
                    <a:pos x="48" y="154"/>
                  </a:cxn>
                  <a:cxn ang="0">
                    <a:pos x="48" y="154"/>
                  </a:cxn>
                  <a:cxn ang="0">
                    <a:pos x="46" y="160"/>
                  </a:cxn>
                  <a:cxn ang="0">
                    <a:pos x="46" y="160"/>
                  </a:cxn>
                  <a:cxn ang="0">
                    <a:pos x="46" y="154"/>
                  </a:cxn>
                  <a:cxn ang="0">
                    <a:pos x="44" y="128"/>
                  </a:cxn>
                  <a:cxn ang="0">
                    <a:pos x="92" y="82"/>
                  </a:cxn>
                  <a:cxn ang="0">
                    <a:pos x="78" y="84"/>
                  </a:cxn>
                  <a:cxn ang="0">
                    <a:pos x="92" y="82"/>
                  </a:cxn>
                  <a:cxn ang="0">
                    <a:pos x="92" y="82"/>
                  </a:cxn>
                  <a:cxn ang="0">
                    <a:pos x="0" y="82"/>
                  </a:cxn>
                  <a:cxn ang="0">
                    <a:pos x="0" y="82"/>
                  </a:cxn>
                  <a:cxn ang="0">
                    <a:pos x="16" y="84"/>
                  </a:cxn>
                  <a:cxn ang="0">
                    <a:pos x="0" y="82"/>
                  </a:cxn>
                  <a:cxn ang="0">
                    <a:pos x="46" y="0"/>
                  </a:cxn>
                  <a:cxn ang="0">
                    <a:pos x="46" y="0"/>
                  </a:cxn>
                  <a:cxn ang="0">
                    <a:pos x="46" y="2"/>
                  </a:cxn>
                  <a:cxn ang="0">
                    <a:pos x="46" y="2"/>
                  </a:cxn>
                  <a:cxn ang="0">
                    <a:pos x="46" y="0"/>
                  </a:cxn>
                  <a:cxn ang="0">
                    <a:pos x="46" y="0"/>
                  </a:cxn>
                  <a:cxn ang="0">
                    <a:pos x="46" y="2"/>
                  </a:cxn>
                  <a:cxn ang="0">
                    <a:pos x="46" y="2"/>
                  </a:cxn>
                  <a:cxn ang="0">
                    <a:pos x="46" y="0"/>
                  </a:cxn>
                </a:cxnLst>
                <a:rect l="0" t="0" r="r" b="b"/>
                <a:pathLst>
                  <a:path w="92" h="166">
                    <a:moveTo>
                      <a:pt x="44" y="128"/>
                    </a:moveTo>
                    <a:lnTo>
                      <a:pt x="46" y="162"/>
                    </a:lnTo>
                    <a:lnTo>
                      <a:pt x="46" y="162"/>
                    </a:lnTo>
                    <a:lnTo>
                      <a:pt x="46" y="166"/>
                    </a:lnTo>
                    <a:lnTo>
                      <a:pt x="46" y="166"/>
                    </a:lnTo>
                    <a:lnTo>
                      <a:pt x="46" y="162"/>
                    </a:lnTo>
                    <a:lnTo>
                      <a:pt x="48" y="142"/>
                    </a:lnTo>
                    <a:lnTo>
                      <a:pt x="48" y="154"/>
                    </a:lnTo>
                    <a:lnTo>
                      <a:pt x="48" y="154"/>
                    </a:lnTo>
                    <a:lnTo>
                      <a:pt x="46" y="160"/>
                    </a:lnTo>
                    <a:lnTo>
                      <a:pt x="46" y="160"/>
                    </a:lnTo>
                    <a:lnTo>
                      <a:pt x="46" y="154"/>
                    </a:lnTo>
                    <a:lnTo>
                      <a:pt x="44" y="128"/>
                    </a:lnTo>
                    <a:close/>
                    <a:moveTo>
                      <a:pt x="92" y="82"/>
                    </a:moveTo>
                    <a:lnTo>
                      <a:pt x="78" y="84"/>
                    </a:lnTo>
                    <a:lnTo>
                      <a:pt x="92" y="82"/>
                    </a:lnTo>
                    <a:lnTo>
                      <a:pt x="92" y="82"/>
                    </a:lnTo>
                    <a:close/>
                    <a:moveTo>
                      <a:pt x="0" y="82"/>
                    </a:moveTo>
                    <a:lnTo>
                      <a:pt x="0" y="82"/>
                    </a:lnTo>
                    <a:lnTo>
                      <a:pt x="16" y="84"/>
                    </a:lnTo>
                    <a:lnTo>
                      <a:pt x="0" y="82"/>
                    </a:lnTo>
                    <a:close/>
                    <a:moveTo>
                      <a:pt x="46" y="0"/>
                    </a:moveTo>
                    <a:lnTo>
                      <a:pt x="46" y="0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52" name="Freeform 863"/>
              <p:cNvSpPr>
                <a:spLocks/>
              </p:cNvSpPr>
              <p:nvPr/>
            </p:nvSpPr>
            <p:spPr bwMode="auto">
              <a:xfrm>
                <a:off x="3163887" y="5481638"/>
                <a:ext cx="6350" cy="603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34"/>
                  </a:cxn>
                  <a:cxn ang="0">
                    <a:pos x="2" y="34"/>
                  </a:cxn>
                  <a:cxn ang="0">
                    <a:pos x="2" y="38"/>
                  </a:cxn>
                  <a:cxn ang="0">
                    <a:pos x="2" y="38"/>
                  </a:cxn>
                  <a:cxn ang="0">
                    <a:pos x="2" y="34"/>
                  </a:cxn>
                  <a:cxn ang="0">
                    <a:pos x="4" y="14"/>
                  </a:cxn>
                  <a:cxn ang="0">
                    <a:pos x="4" y="26"/>
                  </a:cxn>
                  <a:cxn ang="0">
                    <a:pos x="4" y="26"/>
                  </a:cxn>
                  <a:cxn ang="0">
                    <a:pos x="2" y="32"/>
                  </a:cxn>
                  <a:cxn ang="0">
                    <a:pos x="2" y="32"/>
                  </a:cxn>
                  <a:cxn ang="0">
                    <a:pos x="2" y="26"/>
                  </a:cxn>
                  <a:cxn ang="0">
                    <a:pos x="0" y="0"/>
                  </a:cxn>
                </a:cxnLst>
                <a:rect l="0" t="0" r="r" b="b"/>
                <a:pathLst>
                  <a:path w="4" h="38">
                    <a:moveTo>
                      <a:pt x="0" y="0"/>
                    </a:moveTo>
                    <a:lnTo>
                      <a:pt x="2" y="34"/>
                    </a:lnTo>
                    <a:lnTo>
                      <a:pt x="2" y="34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2" y="34"/>
                    </a:lnTo>
                    <a:lnTo>
                      <a:pt x="4" y="14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2" y="32"/>
                    </a:lnTo>
                    <a:lnTo>
                      <a:pt x="2" y="32"/>
                    </a:lnTo>
                    <a:lnTo>
                      <a:pt x="2" y="26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53" name="Freeform 864"/>
              <p:cNvSpPr>
                <a:spLocks/>
              </p:cNvSpPr>
              <p:nvPr/>
            </p:nvSpPr>
            <p:spPr bwMode="auto">
              <a:xfrm>
                <a:off x="3217862" y="5408613"/>
                <a:ext cx="22225" cy="317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0" y="2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14" h="2">
                    <a:moveTo>
                      <a:pt x="14" y="0"/>
                    </a:moveTo>
                    <a:lnTo>
                      <a:pt x="0" y="2"/>
                    </a:ln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54" name="Freeform 865"/>
              <p:cNvSpPr>
                <a:spLocks/>
              </p:cNvSpPr>
              <p:nvPr/>
            </p:nvSpPr>
            <p:spPr bwMode="auto">
              <a:xfrm>
                <a:off x="3094037" y="5408613"/>
                <a:ext cx="25400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6" y="2"/>
                  </a:cxn>
                  <a:cxn ang="0">
                    <a:pos x="0" y="0"/>
                  </a:cxn>
                </a:cxnLst>
                <a:rect l="0" t="0" r="r" b="b"/>
                <a:pathLst>
                  <a:path w="16" h="2">
                    <a:moveTo>
                      <a:pt x="0" y="0"/>
                    </a:moveTo>
                    <a:lnTo>
                      <a:pt x="0" y="0"/>
                    </a:lnTo>
                    <a:lnTo>
                      <a:pt x="16" y="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55" name="Freeform 866"/>
              <p:cNvSpPr>
                <a:spLocks/>
              </p:cNvSpPr>
              <p:nvPr/>
            </p:nvSpPr>
            <p:spPr bwMode="auto">
              <a:xfrm>
                <a:off x="3167062" y="5278438"/>
                <a:ext cx="1588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56" name="Freeform 867"/>
              <p:cNvSpPr>
                <a:spLocks/>
              </p:cNvSpPr>
              <p:nvPr/>
            </p:nvSpPr>
            <p:spPr bwMode="auto">
              <a:xfrm>
                <a:off x="3094037" y="5278438"/>
                <a:ext cx="146050" cy="254000"/>
              </a:xfrm>
              <a:custGeom>
                <a:avLst/>
                <a:gdLst/>
                <a:ahLst/>
                <a:cxnLst>
                  <a:cxn ang="0">
                    <a:pos x="46" y="0"/>
                  </a:cxn>
                  <a:cxn ang="0">
                    <a:pos x="46" y="0"/>
                  </a:cxn>
                  <a:cxn ang="0">
                    <a:pos x="46" y="2"/>
                  </a:cxn>
                  <a:cxn ang="0">
                    <a:pos x="46" y="2"/>
                  </a:cxn>
                  <a:cxn ang="0">
                    <a:pos x="46" y="4"/>
                  </a:cxn>
                  <a:cxn ang="0">
                    <a:pos x="42" y="72"/>
                  </a:cxn>
                  <a:cxn ang="0">
                    <a:pos x="42" y="72"/>
                  </a:cxn>
                  <a:cxn ang="0">
                    <a:pos x="42" y="76"/>
                  </a:cxn>
                  <a:cxn ang="0">
                    <a:pos x="40" y="78"/>
                  </a:cxn>
                  <a:cxn ang="0">
                    <a:pos x="38" y="80"/>
                  </a:cxn>
                  <a:cxn ang="0">
                    <a:pos x="34" y="82"/>
                  </a:cxn>
                  <a:cxn ang="0">
                    <a:pos x="0" y="82"/>
                  </a:cxn>
                  <a:cxn ang="0">
                    <a:pos x="16" y="84"/>
                  </a:cxn>
                  <a:cxn ang="0">
                    <a:pos x="34" y="84"/>
                  </a:cxn>
                  <a:cxn ang="0">
                    <a:pos x="34" y="84"/>
                  </a:cxn>
                  <a:cxn ang="0">
                    <a:pos x="38" y="84"/>
                  </a:cxn>
                  <a:cxn ang="0">
                    <a:pos x="40" y="86"/>
                  </a:cxn>
                  <a:cxn ang="0">
                    <a:pos x="42" y="90"/>
                  </a:cxn>
                  <a:cxn ang="0">
                    <a:pos x="42" y="92"/>
                  </a:cxn>
                  <a:cxn ang="0">
                    <a:pos x="44" y="128"/>
                  </a:cxn>
                  <a:cxn ang="0">
                    <a:pos x="46" y="154"/>
                  </a:cxn>
                  <a:cxn ang="0">
                    <a:pos x="46" y="154"/>
                  </a:cxn>
                  <a:cxn ang="0">
                    <a:pos x="46" y="160"/>
                  </a:cxn>
                  <a:cxn ang="0">
                    <a:pos x="46" y="160"/>
                  </a:cxn>
                  <a:cxn ang="0">
                    <a:pos x="48" y="154"/>
                  </a:cxn>
                  <a:cxn ang="0">
                    <a:pos x="48" y="142"/>
                  </a:cxn>
                  <a:cxn ang="0">
                    <a:pos x="50" y="92"/>
                  </a:cxn>
                  <a:cxn ang="0">
                    <a:pos x="50" y="92"/>
                  </a:cxn>
                  <a:cxn ang="0">
                    <a:pos x="50" y="90"/>
                  </a:cxn>
                  <a:cxn ang="0">
                    <a:pos x="52" y="86"/>
                  </a:cxn>
                  <a:cxn ang="0">
                    <a:pos x="56" y="84"/>
                  </a:cxn>
                  <a:cxn ang="0">
                    <a:pos x="58" y="84"/>
                  </a:cxn>
                  <a:cxn ang="0">
                    <a:pos x="78" y="84"/>
                  </a:cxn>
                  <a:cxn ang="0">
                    <a:pos x="92" y="82"/>
                  </a:cxn>
                  <a:cxn ang="0">
                    <a:pos x="58" y="82"/>
                  </a:cxn>
                  <a:cxn ang="0">
                    <a:pos x="58" y="82"/>
                  </a:cxn>
                  <a:cxn ang="0">
                    <a:pos x="56" y="80"/>
                  </a:cxn>
                  <a:cxn ang="0">
                    <a:pos x="52" y="78"/>
                  </a:cxn>
                  <a:cxn ang="0">
                    <a:pos x="50" y="76"/>
                  </a:cxn>
                  <a:cxn ang="0">
                    <a:pos x="50" y="72"/>
                  </a:cxn>
                  <a:cxn ang="0">
                    <a:pos x="46" y="4"/>
                  </a:cxn>
                  <a:cxn ang="0">
                    <a:pos x="46" y="4"/>
                  </a:cxn>
                  <a:cxn ang="0">
                    <a:pos x="46" y="2"/>
                  </a:cxn>
                  <a:cxn ang="0">
                    <a:pos x="46" y="2"/>
                  </a:cxn>
                  <a:cxn ang="0">
                    <a:pos x="46" y="0"/>
                  </a:cxn>
                </a:cxnLst>
                <a:rect l="0" t="0" r="r" b="b"/>
                <a:pathLst>
                  <a:path w="92" h="160">
                    <a:moveTo>
                      <a:pt x="46" y="0"/>
                    </a:moveTo>
                    <a:lnTo>
                      <a:pt x="46" y="0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6" y="4"/>
                    </a:lnTo>
                    <a:lnTo>
                      <a:pt x="42" y="72"/>
                    </a:lnTo>
                    <a:lnTo>
                      <a:pt x="42" y="72"/>
                    </a:lnTo>
                    <a:lnTo>
                      <a:pt x="42" y="76"/>
                    </a:lnTo>
                    <a:lnTo>
                      <a:pt x="40" y="78"/>
                    </a:lnTo>
                    <a:lnTo>
                      <a:pt x="38" y="80"/>
                    </a:lnTo>
                    <a:lnTo>
                      <a:pt x="34" y="82"/>
                    </a:lnTo>
                    <a:lnTo>
                      <a:pt x="0" y="82"/>
                    </a:lnTo>
                    <a:lnTo>
                      <a:pt x="16" y="84"/>
                    </a:lnTo>
                    <a:lnTo>
                      <a:pt x="34" y="84"/>
                    </a:lnTo>
                    <a:lnTo>
                      <a:pt x="34" y="84"/>
                    </a:lnTo>
                    <a:lnTo>
                      <a:pt x="38" y="84"/>
                    </a:lnTo>
                    <a:lnTo>
                      <a:pt x="40" y="86"/>
                    </a:lnTo>
                    <a:lnTo>
                      <a:pt x="42" y="90"/>
                    </a:lnTo>
                    <a:lnTo>
                      <a:pt x="42" y="92"/>
                    </a:lnTo>
                    <a:lnTo>
                      <a:pt x="44" y="128"/>
                    </a:lnTo>
                    <a:lnTo>
                      <a:pt x="46" y="154"/>
                    </a:lnTo>
                    <a:lnTo>
                      <a:pt x="46" y="154"/>
                    </a:lnTo>
                    <a:lnTo>
                      <a:pt x="46" y="160"/>
                    </a:lnTo>
                    <a:lnTo>
                      <a:pt x="46" y="160"/>
                    </a:lnTo>
                    <a:lnTo>
                      <a:pt x="48" y="154"/>
                    </a:lnTo>
                    <a:lnTo>
                      <a:pt x="48" y="142"/>
                    </a:lnTo>
                    <a:lnTo>
                      <a:pt x="50" y="92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2" y="86"/>
                    </a:lnTo>
                    <a:lnTo>
                      <a:pt x="56" y="84"/>
                    </a:lnTo>
                    <a:lnTo>
                      <a:pt x="58" y="84"/>
                    </a:lnTo>
                    <a:lnTo>
                      <a:pt x="78" y="84"/>
                    </a:lnTo>
                    <a:lnTo>
                      <a:pt x="92" y="82"/>
                    </a:lnTo>
                    <a:lnTo>
                      <a:pt x="58" y="82"/>
                    </a:lnTo>
                    <a:lnTo>
                      <a:pt x="58" y="82"/>
                    </a:lnTo>
                    <a:lnTo>
                      <a:pt x="56" y="80"/>
                    </a:lnTo>
                    <a:lnTo>
                      <a:pt x="52" y="78"/>
                    </a:lnTo>
                    <a:lnTo>
                      <a:pt x="50" y="76"/>
                    </a:lnTo>
                    <a:lnTo>
                      <a:pt x="50" y="72"/>
                    </a:lnTo>
                    <a:lnTo>
                      <a:pt x="46" y="4"/>
                    </a:lnTo>
                    <a:lnTo>
                      <a:pt x="46" y="4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57" name="Freeform 868"/>
              <p:cNvSpPr>
                <a:spLocks/>
              </p:cNvSpPr>
              <p:nvPr/>
            </p:nvSpPr>
            <p:spPr bwMode="auto">
              <a:xfrm>
                <a:off x="3094037" y="5278438"/>
                <a:ext cx="146050" cy="254000"/>
              </a:xfrm>
              <a:custGeom>
                <a:avLst/>
                <a:gdLst/>
                <a:ahLst/>
                <a:cxnLst>
                  <a:cxn ang="0">
                    <a:pos x="46" y="0"/>
                  </a:cxn>
                  <a:cxn ang="0">
                    <a:pos x="46" y="0"/>
                  </a:cxn>
                  <a:cxn ang="0">
                    <a:pos x="46" y="2"/>
                  </a:cxn>
                  <a:cxn ang="0">
                    <a:pos x="46" y="2"/>
                  </a:cxn>
                  <a:cxn ang="0">
                    <a:pos x="46" y="4"/>
                  </a:cxn>
                  <a:cxn ang="0">
                    <a:pos x="42" y="72"/>
                  </a:cxn>
                  <a:cxn ang="0">
                    <a:pos x="42" y="72"/>
                  </a:cxn>
                  <a:cxn ang="0">
                    <a:pos x="42" y="76"/>
                  </a:cxn>
                  <a:cxn ang="0">
                    <a:pos x="40" y="78"/>
                  </a:cxn>
                  <a:cxn ang="0">
                    <a:pos x="38" y="80"/>
                  </a:cxn>
                  <a:cxn ang="0">
                    <a:pos x="34" y="82"/>
                  </a:cxn>
                  <a:cxn ang="0">
                    <a:pos x="0" y="82"/>
                  </a:cxn>
                  <a:cxn ang="0">
                    <a:pos x="16" y="84"/>
                  </a:cxn>
                  <a:cxn ang="0">
                    <a:pos x="34" y="84"/>
                  </a:cxn>
                  <a:cxn ang="0">
                    <a:pos x="34" y="84"/>
                  </a:cxn>
                  <a:cxn ang="0">
                    <a:pos x="38" y="84"/>
                  </a:cxn>
                  <a:cxn ang="0">
                    <a:pos x="40" y="86"/>
                  </a:cxn>
                  <a:cxn ang="0">
                    <a:pos x="42" y="90"/>
                  </a:cxn>
                  <a:cxn ang="0">
                    <a:pos x="42" y="92"/>
                  </a:cxn>
                  <a:cxn ang="0">
                    <a:pos x="44" y="128"/>
                  </a:cxn>
                  <a:cxn ang="0">
                    <a:pos x="46" y="154"/>
                  </a:cxn>
                  <a:cxn ang="0">
                    <a:pos x="46" y="154"/>
                  </a:cxn>
                  <a:cxn ang="0">
                    <a:pos x="46" y="160"/>
                  </a:cxn>
                  <a:cxn ang="0">
                    <a:pos x="46" y="160"/>
                  </a:cxn>
                  <a:cxn ang="0">
                    <a:pos x="48" y="154"/>
                  </a:cxn>
                  <a:cxn ang="0">
                    <a:pos x="48" y="142"/>
                  </a:cxn>
                  <a:cxn ang="0">
                    <a:pos x="50" y="92"/>
                  </a:cxn>
                  <a:cxn ang="0">
                    <a:pos x="50" y="92"/>
                  </a:cxn>
                  <a:cxn ang="0">
                    <a:pos x="50" y="90"/>
                  </a:cxn>
                  <a:cxn ang="0">
                    <a:pos x="52" y="86"/>
                  </a:cxn>
                  <a:cxn ang="0">
                    <a:pos x="56" y="84"/>
                  </a:cxn>
                  <a:cxn ang="0">
                    <a:pos x="58" y="84"/>
                  </a:cxn>
                  <a:cxn ang="0">
                    <a:pos x="78" y="84"/>
                  </a:cxn>
                  <a:cxn ang="0">
                    <a:pos x="92" y="82"/>
                  </a:cxn>
                  <a:cxn ang="0">
                    <a:pos x="58" y="82"/>
                  </a:cxn>
                  <a:cxn ang="0">
                    <a:pos x="58" y="82"/>
                  </a:cxn>
                  <a:cxn ang="0">
                    <a:pos x="56" y="80"/>
                  </a:cxn>
                  <a:cxn ang="0">
                    <a:pos x="52" y="78"/>
                  </a:cxn>
                  <a:cxn ang="0">
                    <a:pos x="50" y="76"/>
                  </a:cxn>
                  <a:cxn ang="0">
                    <a:pos x="50" y="72"/>
                  </a:cxn>
                  <a:cxn ang="0">
                    <a:pos x="46" y="4"/>
                  </a:cxn>
                  <a:cxn ang="0">
                    <a:pos x="46" y="4"/>
                  </a:cxn>
                  <a:cxn ang="0">
                    <a:pos x="46" y="2"/>
                  </a:cxn>
                  <a:cxn ang="0">
                    <a:pos x="46" y="2"/>
                  </a:cxn>
                  <a:cxn ang="0">
                    <a:pos x="46" y="0"/>
                  </a:cxn>
                </a:cxnLst>
                <a:rect l="0" t="0" r="r" b="b"/>
                <a:pathLst>
                  <a:path w="92" h="160">
                    <a:moveTo>
                      <a:pt x="46" y="0"/>
                    </a:moveTo>
                    <a:lnTo>
                      <a:pt x="46" y="0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6" y="4"/>
                    </a:lnTo>
                    <a:lnTo>
                      <a:pt x="42" y="72"/>
                    </a:lnTo>
                    <a:lnTo>
                      <a:pt x="42" y="72"/>
                    </a:lnTo>
                    <a:lnTo>
                      <a:pt x="42" y="76"/>
                    </a:lnTo>
                    <a:lnTo>
                      <a:pt x="40" y="78"/>
                    </a:lnTo>
                    <a:lnTo>
                      <a:pt x="38" y="80"/>
                    </a:lnTo>
                    <a:lnTo>
                      <a:pt x="34" y="82"/>
                    </a:lnTo>
                    <a:lnTo>
                      <a:pt x="0" y="82"/>
                    </a:lnTo>
                    <a:lnTo>
                      <a:pt x="16" y="84"/>
                    </a:lnTo>
                    <a:lnTo>
                      <a:pt x="34" y="84"/>
                    </a:lnTo>
                    <a:lnTo>
                      <a:pt x="34" y="84"/>
                    </a:lnTo>
                    <a:lnTo>
                      <a:pt x="38" y="84"/>
                    </a:lnTo>
                    <a:lnTo>
                      <a:pt x="40" y="86"/>
                    </a:lnTo>
                    <a:lnTo>
                      <a:pt x="42" y="90"/>
                    </a:lnTo>
                    <a:lnTo>
                      <a:pt x="42" y="92"/>
                    </a:lnTo>
                    <a:lnTo>
                      <a:pt x="44" y="128"/>
                    </a:lnTo>
                    <a:lnTo>
                      <a:pt x="46" y="154"/>
                    </a:lnTo>
                    <a:lnTo>
                      <a:pt x="46" y="154"/>
                    </a:lnTo>
                    <a:lnTo>
                      <a:pt x="46" y="160"/>
                    </a:lnTo>
                    <a:lnTo>
                      <a:pt x="46" y="160"/>
                    </a:lnTo>
                    <a:lnTo>
                      <a:pt x="48" y="154"/>
                    </a:lnTo>
                    <a:lnTo>
                      <a:pt x="48" y="142"/>
                    </a:lnTo>
                    <a:lnTo>
                      <a:pt x="50" y="92"/>
                    </a:lnTo>
                    <a:lnTo>
                      <a:pt x="50" y="92"/>
                    </a:lnTo>
                    <a:lnTo>
                      <a:pt x="50" y="90"/>
                    </a:lnTo>
                    <a:lnTo>
                      <a:pt x="52" y="86"/>
                    </a:lnTo>
                    <a:lnTo>
                      <a:pt x="56" y="84"/>
                    </a:lnTo>
                    <a:lnTo>
                      <a:pt x="58" y="84"/>
                    </a:lnTo>
                    <a:lnTo>
                      <a:pt x="78" y="84"/>
                    </a:lnTo>
                    <a:lnTo>
                      <a:pt x="92" y="82"/>
                    </a:lnTo>
                    <a:lnTo>
                      <a:pt x="58" y="82"/>
                    </a:lnTo>
                    <a:lnTo>
                      <a:pt x="58" y="82"/>
                    </a:lnTo>
                    <a:lnTo>
                      <a:pt x="56" y="80"/>
                    </a:lnTo>
                    <a:lnTo>
                      <a:pt x="52" y="78"/>
                    </a:lnTo>
                    <a:lnTo>
                      <a:pt x="50" y="76"/>
                    </a:lnTo>
                    <a:lnTo>
                      <a:pt x="50" y="72"/>
                    </a:lnTo>
                    <a:lnTo>
                      <a:pt x="46" y="4"/>
                    </a:lnTo>
                    <a:lnTo>
                      <a:pt x="46" y="4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6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58" name="Freeform 869"/>
              <p:cNvSpPr>
                <a:spLocks noEditPoints="1"/>
              </p:cNvSpPr>
              <p:nvPr/>
            </p:nvSpPr>
            <p:spPr bwMode="auto">
              <a:xfrm>
                <a:off x="2947987" y="5033963"/>
                <a:ext cx="104775" cy="104775"/>
              </a:xfrm>
              <a:custGeom>
                <a:avLst/>
                <a:gdLst/>
                <a:ahLst/>
                <a:cxnLst>
                  <a:cxn ang="0">
                    <a:pos x="48" y="64"/>
                  </a:cxn>
                  <a:cxn ang="0">
                    <a:pos x="48" y="64"/>
                  </a:cxn>
                  <a:cxn ang="0">
                    <a:pos x="46" y="64"/>
                  </a:cxn>
                  <a:cxn ang="0">
                    <a:pos x="44" y="66"/>
                  </a:cxn>
                  <a:cxn ang="0">
                    <a:pos x="44" y="66"/>
                  </a:cxn>
                  <a:cxn ang="0">
                    <a:pos x="48" y="64"/>
                  </a:cxn>
                  <a:cxn ang="0">
                    <a:pos x="48" y="64"/>
                  </a:cxn>
                  <a:cxn ang="0">
                    <a:pos x="48" y="64"/>
                  </a:cxn>
                  <a:cxn ang="0">
                    <a:pos x="42" y="58"/>
                  </a:cxn>
                  <a:cxn ang="0">
                    <a:pos x="42" y="58"/>
                  </a:cxn>
                  <a:cxn ang="0">
                    <a:pos x="40" y="62"/>
                  </a:cxn>
                  <a:cxn ang="0">
                    <a:pos x="40" y="60"/>
                  </a:cxn>
                  <a:cxn ang="0">
                    <a:pos x="40" y="60"/>
                  </a:cxn>
                  <a:cxn ang="0">
                    <a:pos x="42" y="58"/>
                  </a:cxn>
                  <a:cxn ang="0">
                    <a:pos x="42" y="58"/>
                  </a:cxn>
                  <a:cxn ang="0">
                    <a:pos x="42" y="58"/>
                  </a:cxn>
                  <a:cxn ang="0">
                    <a:pos x="66" y="44"/>
                  </a:cxn>
                  <a:cxn ang="0">
                    <a:pos x="66" y="44"/>
                  </a:cxn>
                  <a:cxn ang="0">
                    <a:pos x="66" y="44"/>
                  </a:cxn>
                  <a:cxn ang="0">
                    <a:pos x="64" y="46"/>
                  </a:cxn>
                  <a:cxn ang="0">
                    <a:pos x="64" y="46"/>
                  </a:cxn>
                  <a:cxn ang="0">
                    <a:pos x="64" y="46"/>
                  </a:cxn>
                  <a:cxn ang="0">
                    <a:pos x="64" y="46"/>
                  </a:cxn>
                  <a:cxn ang="0">
                    <a:pos x="66" y="44"/>
                  </a:cxn>
                  <a:cxn ang="0">
                    <a:pos x="62" y="38"/>
                  </a:cxn>
                  <a:cxn ang="0">
                    <a:pos x="62" y="38"/>
                  </a:cxn>
                  <a:cxn ang="0">
                    <a:pos x="58" y="40"/>
                  </a:cxn>
                  <a:cxn ang="0">
                    <a:pos x="58" y="40"/>
                  </a:cxn>
                  <a:cxn ang="0">
                    <a:pos x="58" y="42"/>
                  </a:cxn>
                  <a:cxn ang="0">
                    <a:pos x="58" y="42"/>
                  </a:cxn>
                  <a:cxn ang="0">
                    <a:pos x="60" y="40"/>
                  </a:cxn>
                  <a:cxn ang="0">
                    <a:pos x="62" y="38"/>
                  </a:cxn>
                  <a:cxn ang="0">
                    <a:pos x="0" y="0"/>
                  </a:cxn>
                  <a:cxn ang="0">
                    <a:pos x="20" y="20"/>
                  </a:cxn>
                  <a:cxn ang="0">
                    <a:pos x="20" y="2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w="66" h="66">
                    <a:moveTo>
                      <a:pt x="48" y="64"/>
                    </a:moveTo>
                    <a:lnTo>
                      <a:pt x="48" y="64"/>
                    </a:lnTo>
                    <a:lnTo>
                      <a:pt x="46" y="64"/>
                    </a:lnTo>
                    <a:lnTo>
                      <a:pt x="44" y="66"/>
                    </a:lnTo>
                    <a:lnTo>
                      <a:pt x="44" y="66"/>
                    </a:lnTo>
                    <a:lnTo>
                      <a:pt x="48" y="64"/>
                    </a:lnTo>
                    <a:lnTo>
                      <a:pt x="48" y="64"/>
                    </a:lnTo>
                    <a:lnTo>
                      <a:pt x="48" y="64"/>
                    </a:lnTo>
                    <a:close/>
                    <a:moveTo>
                      <a:pt x="42" y="58"/>
                    </a:moveTo>
                    <a:lnTo>
                      <a:pt x="42" y="58"/>
                    </a:lnTo>
                    <a:lnTo>
                      <a:pt x="40" y="62"/>
                    </a:lnTo>
                    <a:lnTo>
                      <a:pt x="40" y="60"/>
                    </a:lnTo>
                    <a:lnTo>
                      <a:pt x="40" y="60"/>
                    </a:lnTo>
                    <a:lnTo>
                      <a:pt x="42" y="58"/>
                    </a:lnTo>
                    <a:lnTo>
                      <a:pt x="42" y="58"/>
                    </a:lnTo>
                    <a:lnTo>
                      <a:pt x="42" y="58"/>
                    </a:lnTo>
                    <a:close/>
                    <a:moveTo>
                      <a:pt x="66" y="44"/>
                    </a:moveTo>
                    <a:lnTo>
                      <a:pt x="66" y="44"/>
                    </a:lnTo>
                    <a:lnTo>
                      <a:pt x="66" y="44"/>
                    </a:lnTo>
                    <a:lnTo>
                      <a:pt x="64" y="46"/>
                    </a:lnTo>
                    <a:lnTo>
                      <a:pt x="64" y="46"/>
                    </a:lnTo>
                    <a:lnTo>
                      <a:pt x="64" y="46"/>
                    </a:lnTo>
                    <a:lnTo>
                      <a:pt x="64" y="46"/>
                    </a:lnTo>
                    <a:lnTo>
                      <a:pt x="66" y="44"/>
                    </a:lnTo>
                    <a:close/>
                    <a:moveTo>
                      <a:pt x="62" y="38"/>
                    </a:moveTo>
                    <a:lnTo>
                      <a:pt x="62" y="38"/>
                    </a:lnTo>
                    <a:lnTo>
                      <a:pt x="58" y="40"/>
                    </a:lnTo>
                    <a:lnTo>
                      <a:pt x="58" y="40"/>
                    </a:lnTo>
                    <a:lnTo>
                      <a:pt x="58" y="42"/>
                    </a:lnTo>
                    <a:lnTo>
                      <a:pt x="58" y="42"/>
                    </a:lnTo>
                    <a:lnTo>
                      <a:pt x="60" y="40"/>
                    </a:lnTo>
                    <a:lnTo>
                      <a:pt x="62" y="38"/>
                    </a:lnTo>
                    <a:close/>
                    <a:moveTo>
                      <a:pt x="0" y="0"/>
                    </a:moveTo>
                    <a:lnTo>
                      <a:pt x="20" y="20"/>
                    </a:lnTo>
                    <a:lnTo>
                      <a:pt x="20" y="2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59" name="Freeform 870"/>
              <p:cNvSpPr>
                <a:spLocks/>
              </p:cNvSpPr>
              <p:nvPr/>
            </p:nvSpPr>
            <p:spPr bwMode="auto">
              <a:xfrm>
                <a:off x="3017837" y="5135563"/>
                <a:ext cx="6350" cy="317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60" name="Freeform 871"/>
              <p:cNvSpPr>
                <a:spLocks/>
              </p:cNvSpPr>
              <p:nvPr/>
            </p:nvSpPr>
            <p:spPr bwMode="auto">
              <a:xfrm>
                <a:off x="3011487" y="5126038"/>
                <a:ext cx="3175" cy="635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61" name="Freeform 872"/>
              <p:cNvSpPr>
                <a:spLocks/>
              </p:cNvSpPr>
              <p:nvPr/>
            </p:nvSpPr>
            <p:spPr bwMode="auto">
              <a:xfrm>
                <a:off x="3049587" y="5103813"/>
                <a:ext cx="3175" cy="31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62" name="Freeform 873"/>
              <p:cNvSpPr>
                <a:spLocks/>
              </p:cNvSpPr>
              <p:nvPr/>
            </p:nvSpPr>
            <p:spPr bwMode="auto">
              <a:xfrm>
                <a:off x="3040062" y="5094288"/>
                <a:ext cx="6350" cy="635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4" y="0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63" name="Freeform 874"/>
              <p:cNvSpPr>
                <a:spLocks/>
              </p:cNvSpPr>
              <p:nvPr/>
            </p:nvSpPr>
            <p:spPr bwMode="auto">
              <a:xfrm>
                <a:off x="2947987" y="5033963"/>
                <a:ext cx="31750" cy="317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" y="20"/>
                  </a:cxn>
                  <a:cxn ang="0">
                    <a:pos x="20" y="2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w="20" h="20">
                    <a:moveTo>
                      <a:pt x="0" y="0"/>
                    </a:moveTo>
                    <a:lnTo>
                      <a:pt x="20" y="20"/>
                    </a:lnTo>
                    <a:lnTo>
                      <a:pt x="20" y="2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64" name="Freeform 875"/>
              <p:cNvSpPr>
                <a:spLocks noEditPoints="1"/>
              </p:cNvSpPr>
              <p:nvPr/>
            </p:nvSpPr>
            <p:spPr bwMode="auto">
              <a:xfrm>
                <a:off x="2935287" y="5024438"/>
                <a:ext cx="190500" cy="190500"/>
              </a:xfrm>
              <a:custGeom>
                <a:avLst/>
                <a:gdLst/>
                <a:ahLst/>
                <a:cxnLst>
                  <a:cxn ang="0">
                    <a:pos x="66" y="70"/>
                  </a:cxn>
                  <a:cxn ang="0">
                    <a:pos x="66" y="70"/>
                  </a:cxn>
                  <a:cxn ang="0">
                    <a:pos x="116" y="118"/>
                  </a:cxn>
                  <a:cxn ang="0">
                    <a:pos x="120" y="120"/>
                  </a:cxn>
                  <a:cxn ang="0">
                    <a:pos x="118" y="116"/>
                  </a:cxn>
                  <a:cxn ang="0">
                    <a:pos x="94" y="92"/>
                  </a:cxn>
                  <a:cxn ang="0">
                    <a:pos x="112" y="110"/>
                  </a:cxn>
                  <a:cxn ang="0">
                    <a:pos x="116" y="116"/>
                  </a:cxn>
                  <a:cxn ang="0">
                    <a:pos x="74" y="74"/>
                  </a:cxn>
                  <a:cxn ang="0">
                    <a:pos x="70" y="70"/>
                  </a:cxn>
                  <a:cxn ang="0">
                    <a:pos x="48" y="68"/>
                  </a:cxn>
                  <a:cxn ang="0">
                    <a:pos x="2" y="116"/>
                  </a:cxn>
                  <a:cxn ang="0">
                    <a:pos x="0" y="120"/>
                  </a:cxn>
                  <a:cxn ang="0">
                    <a:pos x="52" y="72"/>
                  </a:cxn>
                  <a:cxn ang="0">
                    <a:pos x="50" y="74"/>
                  </a:cxn>
                  <a:cxn ang="0">
                    <a:pos x="8" y="112"/>
                  </a:cxn>
                  <a:cxn ang="0">
                    <a:pos x="4" y="116"/>
                  </a:cxn>
                  <a:cxn ang="0">
                    <a:pos x="2" y="116"/>
                  </a:cxn>
                  <a:cxn ang="0">
                    <a:pos x="4" y="116"/>
                  </a:cxn>
                  <a:cxn ang="0">
                    <a:pos x="46" y="68"/>
                  </a:cxn>
                  <a:cxn ang="0">
                    <a:pos x="48" y="68"/>
                  </a:cxn>
                  <a:cxn ang="0">
                    <a:pos x="4" y="6"/>
                  </a:cxn>
                  <a:cxn ang="0">
                    <a:pos x="48" y="52"/>
                  </a:cxn>
                  <a:cxn ang="0">
                    <a:pos x="50" y="52"/>
                  </a:cxn>
                  <a:cxn ang="0">
                    <a:pos x="46" y="46"/>
                  </a:cxn>
                  <a:cxn ang="0">
                    <a:pos x="8" y="8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2" y="2"/>
                  </a:cxn>
                </a:cxnLst>
                <a:rect l="0" t="0" r="r" b="b"/>
                <a:pathLst>
                  <a:path w="120" h="120">
                    <a:moveTo>
                      <a:pt x="66" y="70"/>
                    </a:moveTo>
                    <a:lnTo>
                      <a:pt x="66" y="70"/>
                    </a:lnTo>
                    <a:lnTo>
                      <a:pt x="66" y="70"/>
                    </a:lnTo>
                    <a:lnTo>
                      <a:pt x="66" y="70"/>
                    </a:lnTo>
                    <a:lnTo>
                      <a:pt x="66" y="70"/>
                    </a:lnTo>
                    <a:lnTo>
                      <a:pt x="116" y="118"/>
                    </a:lnTo>
                    <a:lnTo>
                      <a:pt x="116" y="118"/>
                    </a:lnTo>
                    <a:lnTo>
                      <a:pt x="120" y="120"/>
                    </a:lnTo>
                    <a:lnTo>
                      <a:pt x="120" y="120"/>
                    </a:lnTo>
                    <a:lnTo>
                      <a:pt x="118" y="116"/>
                    </a:lnTo>
                    <a:lnTo>
                      <a:pt x="94" y="92"/>
                    </a:lnTo>
                    <a:lnTo>
                      <a:pt x="94" y="92"/>
                    </a:lnTo>
                    <a:lnTo>
                      <a:pt x="112" y="110"/>
                    </a:lnTo>
                    <a:lnTo>
                      <a:pt x="112" y="110"/>
                    </a:lnTo>
                    <a:lnTo>
                      <a:pt x="116" y="116"/>
                    </a:lnTo>
                    <a:lnTo>
                      <a:pt x="116" y="116"/>
                    </a:lnTo>
                    <a:lnTo>
                      <a:pt x="112" y="112"/>
                    </a:lnTo>
                    <a:lnTo>
                      <a:pt x="74" y="74"/>
                    </a:lnTo>
                    <a:lnTo>
                      <a:pt x="74" y="74"/>
                    </a:lnTo>
                    <a:lnTo>
                      <a:pt x="70" y="70"/>
                    </a:lnTo>
                    <a:lnTo>
                      <a:pt x="66" y="70"/>
                    </a:lnTo>
                    <a:close/>
                    <a:moveTo>
                      <a:pt x="48" y="68"/>
                    </a:moveTo>
                    <a:lnTo>
                      <a:pt x="2" y="116"/>
                    </a:lnTo>
                    <a:lnTo>
                      <a:pt x="2" y="116"/>
                    </a:lnTo>
                    <a:lnTo>
                      <a:pt x="0" y="120"/>
                    </a:lnTo>
                    <a:lnTo>
                      <a:pt x="0" y="120"/>
                    </a:lnTo>
                    <a:lnTo>
                      <a:pt x="2" y="118"/>
                    </a:lnTo>
                    <a:lnTo>
                      <a:pt x="52" y="72"/>
                    </a:lnTo>
                    <a:lnTo>
                      <a:pt x="52" y="72"/>
                    </a:lnTo>
                    <a:lnTo>
                      <a:pt x="50" y="74"/>
                    </a:lnTo>
                    <a:lnTo>
                      <a:pt x="8" y="112"/>
                    </a:lnTo>
                    <a:lnTo>
                      <a:pt x="8" y="112"/>
                    </a:lnTo>
                    <a:lnTo>
                      <a:pt x="4" y="116"/>
                    </a:lnTo>
                    <a:lnTo>
                      <a:pt x="4" y="116"/>
                    </a:lnTo>
                    <a:lnTo>
                      <a:pt x="2" y="116"/>
                    </a:lnTo>
                    <a:lnTo>
                      <a:pt x="2" y="116"/>
                    </a:lnTo>
                    <a:lnTo>
                      <a:pt x="4" y="116"/>
                    </a:lnTo>
                    <a:lnTo>
                      <a:pt x="4" y="116"/>
                    </a:lnTo>
                    <a:lnTo>
                      <a:pt x="8" y="110"/>
                    </a:lnTo>
                    <a:lnTo>
                      <a:pt x="46" y="68"/>
                    </a:lnTo>
                    <a:lnTo>
                      <a:pt x="46" y="68"/>
                    </a:lnTo>
                    <a:lnTo>
                      <a:pt x="48" y="68"/>
                    </a:lnTo>
                    <a:close/>
                    <a:moveTo>
                      <a:pt x="4" y="4"/>
                    </a:moveTo>
                    <a:lnTo>
                      <a:pt x="4" y="6"/>
                    </a:lnTo>
                    <a:lnTo>
                      <a:pt x="48" y="52"/>
                    </a:lnTo>
                    <a:lnTo>
                      <a:pt x="48" y="52"/>
                    </a:lnTo>
                    <a:lnTo>
                      <a:pt x="48" y="52"/>
                    </a:lnTo>
                    <a:lnTo>
                      <a:pt x="50" y="52"/>
                    </a:lnTo>
                    <a:lnTo>
                      <a:pt x="50" y="52"/>
                    </a:lnTo>
                    <a:lnTo>
                      <a:pt x="46" y="4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4" y="4"/>
                    </a:lnTo>
                    <a:close/>
                    <a:moveTo>
                      <a:pt x="4" y="4"/>
                    </a:moveTo>
                    <a:lnTo>
                      <a:pt x="4" y="4"/>
                    </a:lnTo>
                    <a:lnTo>
                      <a:pt x="4" y="4"/>
                    </a:lnTo>
                    <a:lnTo>
                      <a:pt x="8" y="6"/>
                    </a:lnTo>
                    <a:lnTo>
                      <a:pt x="4" y="4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65" name="Freeform 876"/>
              <p:cNvSpPr>
                <a:spLocks/>
              </p:cNvSpPr>
              <p:nvPr/>
            </p:nvSpPr>
            <p:spPr bwMode="auto">
              <a:xfrm>
                <a:off x="3040062" y="5135563"/>
                <a:ext cx="85725" cy="79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0" y="48"/>
                  </a:cxn>
                  <a:cxn ang="0">
                    <a:pos x="50" y="48"/>
                  </a:cxn>
                  <a:cxn ang="0">
                    <a:pos x="54" y="50"/>
                  </a:cxn>
                  <a:cxn ang="0">
                    <a:pos x="54" y="50"/>
                  </a:cxn>
                  <a:cxn ang="0">
                    <a:pos x="52" y="46"/>
                  </a:cxn>
                  <a:cxn ang="0">
                    <a:pos x="28" y="22"/>
                  </a:cxn>
                  <a:cxn ang="0">
                    <a:pos x="28" y="22"/>
                  </a:cxn>
                  <a:cxn ang="0">
                    <a:pos x="46" y="40"/>
                  </a:cxn>
                  <a:cxn ang="0">
                    <a:pos x="46" y="40"/>
                  </a:cxn>
                  <a:cxn ang="0">
                    <a:pos x="50" y="46"/>
                  </a:cxn>
                  <a:cxn ang="0">
                    <a:pos x="50" y="46"/>
                  </a:cxn>
                  <a:cxn ang="0">
                    <a:pos x="46" y="42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4" y="0"/>
                  </a:cxn>
                  <a:cxn ang="0">
                    <a:pos x="0" y="0"/>
                  </a:cxn>
                </a:cxnLst>
                <a:rect l="0" t="0" r="r" b="b"/>
                <a:pathLst>
                  <a:path w="54" h="5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54" y="50"/>
                    </a:lnTo>
                    <a:lnTo>
                      <a:pt x="54" y="50"/>
                    </a:lnTo>
                    <a:lnTo>
                      <a:pt x="52" y="46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46" y="40"/>
                    </a:lnTo>
                    <a:lnTo>
                      <a:pt x="46" y="40"/>
                    </a:lnTo>
                    <a:lnTo>
                      <a:pt x="50" y="46"/>
                    </a:lnTo>
                    <a:lnTo>
                      <a:pt x="50" y="46"/>
                    </a:lnTo>
                    <a:lnTo>
                      <a:pt x="46" y="42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66" name="Freeform 877"/>
              <p:cNvSpPr>
                <a:spLocks/>
              </p:cNvSpPr>
              <p:nvPr/>
            </p:nvSpPr>
            <p:spPr bwMode="auto">
              <a:xfrm>
                <a:off x="2935287" y="5132388"/>
                <a:ext cx="82550" cy="825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2" y="48"/>
                  </a:cxn>
                  <a:cxn ang="0">
                    <a:pos x="2" y="48"/>
                  </a:cxn>
                  <a:cxn ang="0">
                    <a:pos x="0" y="52"/>
                  </a:cxn>
                  <a:cxn ang="0">
                    <a:pos x="0" y="52"/>
                  </a:cxn>
                  <a:cxn ang="0">
                    <a:pos x="2" y="50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0" y="6"/>
                  </a:cxn>
                  <a:cxn ang="0">
                    <a:pos x="8" y="44"/>
                  </a:cxn>
                  <a:cxn ang="0">
                    <a:pos x="8" y="44"/>
                  </a:cxn>
                  <a:cxn ang="0">
                    <a:pos x="4" y="48"/>
                  </a:cxn>
                  <a:cxn ang="0">
                    <a:pos x="4" y="48"/>
                  </a:cxn>
                  <a:cxn ang="0">
                    <a:pos x="2" y="48"/>
                  </a:cxn>
                  <a:cxn ang="0">
                    <a:pos x="2" y="48"/>
                  </a:cxn>
                  <a:cxn ang="0">
                    <a:pos x="4" y="48"/>
                  </a:cxn>
                  <a:cxn ang="0">
                    <a:pos x="4" y="48"/>
                  </a:cxn>
                  <a:cxn ang="0">
                    <a:pos x="8" y="42"/>
                  </a:cxn>
                  <a:cxn ang="0">
                    <a:pos x="46" y="0"/>
                  </a:cxn>
                  <a:cxn ang="0">
                    <a:pos x="46" y="0"/>
                  </a:cxn>
                  <a:cxn ang="0">
                    <a:pos x="48" y="0"/>
                  </a:cxn>
                </a:cxnLst>
                <a:rect l="0" t="0" r="r" b="b"/>
                <a:pathLst>
                  <a:path w="52" h="52">
                    <a:moveTo>
                      <a:pt x="48" y="0"/>
                    </a:moveTo>
                    <a:lnTo>
                      <a:pt x="2" y="48"/>
                    </a:lnTo>
                    <a:lnTo>
                      <a:pt x="2" y="48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2" y="50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0" y="6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4" y="48"/>
                    </a:lnTo>
                    <a:lnTo>
                      <a:pt x="4" y="48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4" y="48"/>
                    </a:lnTo>
                    <a:lnTo>
                      <a:pt x="4" y="48"/>
                    </a:lnTo>
                    <a:lnTo>
                      <a:pt x="8" y="42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67" name="Freeform 878"/>
              <p:cNvSpPr>
                <a:spLocks/>
              </p:cNvSpPr>
              <p:nvPr/>
            </p:nvSpPr>
            <p:spPr bwMode="auto">
              <a:xfrm>
                <a:off x="2941637" y="5030788"/>
                <a:ext cx="73025" cy="762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44" y="48"/>
                  </a:cxn>
                  <a:cxn ang="0">
                    <a:pos x="44" y="48"/>
                  </a:cxn>
                  <a:cxn ang="0">
                    <a:pos x="44" y="48"/>
                  </a:cxn>
                  <a:cxn ang="0">
                    <a:pos x="46" y="48"/>
                  </a:cxn>
                  <a:cxn ang="0">
                    <a:pos x="46" y="48"/>
                  </a:cxn>
                  <a:cxn ang="0">
                    <a:pos x="42" y="42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0" y="0"/>
                  </a:cxn>
                </a:cxnLst>
                <a:rect l="0" t="0" r="r" b="b"/>
                <a:pathLst>
                  <a:path w="46" h="48">
                    <a:moveTo>
                      <a:pt x="0" y="0"/>
                    </a:moveTo>
                    <a:lnTo>
                      <a:pt x="0" y="2"/>
                    </a:lnTo>
                    <a:lnTo>
                      <a:pt x="44" y="48"/>
                    </a:lnTo>
                    <a:lnTo>
                      <a:pt x="44" y="48"/>
                    </a:lnTo>
                    <a:lnTo>
                      <a:pt x="44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2" y="4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68" name="Freeform 879"/>
              <p:cNvSpPr>
                <a:spLocks/>
              </p:cNvSpPr>
              <p:nvPr/>
            </p:nvSpPr>
            <p:spPr bwMode="auto">
              <a:xfrm>
                <a:off x="2941637" y="5030788"/>
                <a:ext cx="6350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" y="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69" name="Freeform 880"/>
              <p:cNvSpPr>
                <a:spLocks/>
              </p:cNvSpPr>
              <p:nvPr/>
            </p:nvSpPr>
            <p:spPr bwMode="auto">
              <a:xfrm>
                <a:off x="2935287" y="5024438"/>
                <a:ext cx="3175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0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70" name="Freeform 881"/>
              <p:cNvSpPr>
                <a:spLocks noEditPoints="1"/>
              </p:cNvSpPr>
              <p:nvPr/>
            </p:nvSpPr>
            <p:spPr bwMode="auto">
              <a:xfrm>
                <a:off x="2941637" y="5030788"/>
                <a:ext cx="177800" cy="177800"/>
              </a:xfrm>
              <a:custGeom>
                <a:avLst/>
                <a:gdLst/>
                <a:ahLst/>
                <a:cxnLst>
                  <a:cxn ang="0">
                    <a:pos x="52" y="64"/>
                  </a:cxn>
                  <a:cxn ang="0">
                    <a:pos x="0" y="110"/>
                  </a:cxn>
                  <a:cxn ang="0">
                    <a:pos x="0" y="110"/>
                  </a:cxn>
                  <a:cxn ang="0">
                    <a:pos x="0" y="112"/>
                  </a:cxn>
                  <a:cxn ang="0">
                    <a:pos x="0" y="112"/>
                  </a:cxn>
                  <a:cxn ang="0">
                    <a:pos x="4" y="108"/>
                  </a:cxn>
                  <a:cxn ang="0">
                    <a:pos x="46" y="70"/>
                  </a:cxn>
                  <a:cxn ang="0">
                    <a:pos x="46" y="70"/>
                  </a:cxn>
                  <a:cxn ang="0">
                    <a:pos x="48" y="68"/>
                  </a:cxn>
                  <a:cxn ang="0">
                    <a:pos x="50" y="66"/>
                  </a:cxn>
                  <a:cxn ang="0">
                    <a:pos x="50" y="66"/>
                  </a:cxn>
                  <a:cxn ang="0">
                    <a:pos x="52" y="66"/>
                  </a:cxn>
                  <a:cxn ang="0">
                    <a:pos x="52" y="66"/>
                  </a:cxn>
                  <a:cxn ang="0">
                    <a:pos x="52" y="64"/>
                  </a:cxn>
                  <a:cxn ang="0">
                    <a:pos x="64" y="64"/>
                  </a:cxn>
                  <a:cxn ang="0">
                    <a:pos x="64" y="64"/>
                  </a:cxn>
                  <a:cxn ang="0">
                    <a:pos x="62" y="66"/>
                  </a:cxn>
                  <a:cxn ang="0">
                    <a:pos x="62" y="66"/>
                  </a:cxn>
                  <a:cxn ang="0">
                    <a:pos x="66" y="66"/>
                  </a:cxn>
                  <a:cxn ang="0">
                    <a:pos x="70" y="70"/>
                  </a:cxn>
                  <a:cxn ang="0">
                    <a:pos x="108" y="108"/>
                  </a:cxn>
                  <a:cxn ang="0">
                    <a:pos x="108" y="108"/>
                  </a:cxn>
                  <a:cxn ang="0">
                    <a:pos x="112" y="112"/>
                  </a:cxn>
                  <a:cxn ang="0">
                    <a:pos x="112" y="112"/>
                  </a:cxn>
                  <a:cxn ang="0">
                    <a:pos x="108" y="106"/>
                  </a:cxn>
                  <a:cxn ang="0">
                    <a:pos x="90" y="88"/>
                  </a:cxn>
                  <a:cxn ang="0">
                    <a:pos x="64" y="64"/>
                  </a:cxn>
                  <a:cxn ang="0">
                    <a:pos x="64" y="64"/>
                  </a:cxn>
                  <a:cxn ang="0">
                    <a:pos x="64" y="64"/>
                  </a:cxn>
                  <a:cxn ang="0">
                    <a:pos x="46" y="60"/>
                  </a:cxn>
                  <a:cxn ang="0">
                    <a:pos x="46" y="60"/>
                  </a:cxn>
                  <a:cxn ang="0">
                    <a:pos x="44" y="62"/>
                  </a:cxn>
                  <a:cxn ang="0">
                    <a:pos x="44" y="64"/>
                  </a:cxn>
                  <a:cxn ang="0">
                    <a:pos x="44" y="64"/>
                  </a:cxn>
                  <a:cxn ang="0">
                    <a:pos x="42" y="64"/>
                  </a:cxn>
                  <a:cxn ang="0">
                    <a:pos x="4" y="106"/>
                  </a:cxn>
                  <a:cxn ang="0">
                    <a:pos x="4" y="106"/>
                  </a:cxn>
                  <a:cxn ang="0">
                    <a:pos x="0" y="112"/>
                  </a:cxn>
                  <a:cxn ang="0">
                    <a:pos x="0" y="112"/>
                  </a:cxn>
                  <a:cxn ang="0">
                    <a:pos x="0" y="110"/>
                  </a:cxn>
                  <a:cxn ang="0">
                    <a:pos x="46" y="60"/>
                  </a:cxn>
                  <a:cxn ang="0">
                    <a:pos x="46" y="60"/>
                  </a:cxn>
                  <a:cxn ang="0">
                    <a:pos x="46" y="6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4"/>
                  </a:cxn>
                  <a:cxn ang="0">
                    <a:pos x="42" y="42"/>
                  </a:cxn>
                  <a:cxn ang="0">
                    <a:pos x="42" y="42"/>
                  </a:cxn>
                  <a:cxn ang="0">
                    <a:pos x="46" y="48"/>
                  </a:cxn>
                  <a:cxn ang="0">
                    <a:pos x="46" y="48"/>
                  </a:cxn>
                  <a:cxn ang="0">
                    <a:pos x="48" y="48"/>
                  </a:cxn>
                  <a:cxn ang="0">
                    <a:pos x="48" y="48"/>
                  </a:cxn>
                  <a:cxn ang="0">
                    <a:pos x="48" y="46"/>
                  </a:cxn>
                  <a:cxn ang="0">
                    <a:pos x="24" y="2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112" h="112">
                    <a:moveTo>
                      <a:pt x="52" y="64"/>
                    </a:moveTo>
                    <a:lnTo>
                      <a:pt x="0" y="110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4" y="108"/>
                    </a:lnTo>
                    <a:lnTo>
                      <a:pt x="46" y="70"/>
                    </a:lnTo>
                    <a:lnTo>
                      <a:pt x="46" y="70"/>
                    </a:lnTo>
                    <a:lnTo>
                      <a:pt x="48" y="68"/>
                    </a:lnTo>
                    <a:lnTo>
                      <a:pt x="50" y="66"/>
                    </a:lnTo>
                    <a:lnTo>
                      <a:pt x="50" y="66"/>
                    </a:lnTo>
                    <a:lnTo>
                      <a:pt x="52" y="66"/>
                    </a:lnTo>
                    <a:lnTo>
                      <a:pt x="52" y="66"/>
                    </a:lnTo>
                    <a:lnTo>
                      <a:pt x="52" y="64"/>
                    </a:lnTo>
                    <a:close/>
                    <a:moveTo>
                      <a:pt x="64" y="64"/>
                    </a:moveTo>
                    <a:lnTo>
                      <a:pt x="64" y="64"/>
                    </a:lnTo>
                    <a:lnTo>
                      <a:pt x="62" y="66"/>
                    </a:lnTo>
                    <a:lnTo>
                      <a:pt x="62" y="66"/>
                    </a:lnTo>
                    <a:lnTo>
                      <a:pt x="66" y="66"/>
                    </a:lnTo>
                    <a:lnTo>
                      <a:pt x="70" y="70"/>
                    </a:lnTo>
                    <a:lnTo>
                      <a:pt x="108" y="108"/>
                    </a:lnTo>
                    <a:lnTo>
                      <a:pt x="108" y="108"/>
                    </a:lnTo>
                    <a:lnTo>
                      <a:pt x="112" y="112"/>
                    </a:lnTo>
                    <a:lnTo>
                      <a:pt x="112" y="112"/>
                    </a:lnTo>
                    <a:lnTo>
                      <a:pt x="108" y="106"/>
                    </a:lnTo>
                    <a:lnTo>
                      <a:pt x="90" y="88"/>
                    </a:lnTo>
                    <a:lnTo>
                      <a:pt x="64" y="64"/>
                    </a:lnTo>
                    <a:lnTo>
                      <a:pt x="64" y="64"/>
                    </a:lnTo>
                    <a:lnTo>
                      <a:pt x="64" y="64"/>
                    </a:lnTo>
                    <a:close/>
                    <a:moveTo>
                      <a:pt x="46" y="60"/>
                    </a:moveTo>
                    <a:lnTo>
                      <a:pt x="46" y="60"/>
                    </a:lnTo>
                    <a:lnTo>
                      <a:pt x="44" y="62"/>
                    </a:lnTo>
                    <a:lnTo>
                      <a:pt x="44" y="64"/>
                    </a:lnTo>
                    <a:lnTo>
                      <a:pt x="44" y="64"/>
                    </a:lnTo>
                    <a:lnTo>
                      <a:pt x="42" y="64"/>
                    </a:lnTo>
                    <a:lnTo>
                      <a:pt x="4" y="106"/>
                    </a:lnTo>
                    <a:lnTo>
                      <a:pt x="4" y="106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0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6" y="6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" y="4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8" y="48"/>
                    </a:lnTo>
                    <a:lnTo>
                      <a:pt x="48" y="48"/>
                    </a:lnTo>
                    <a:lnTo>
                      <a:pt x="48" y="46"/>
                    </a:lnTo>
                    <a:lnTo>
                      <a:pt x="24" y="2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71" name="Freeform 882"/>
              <p:cNvSpPr>
                <a:spLocks/>
              </p:cNvSpPr>
              <p:nvPr/>
            </p:nvSpPr>
            <p:spPr bwMode="auto">
              <a:xfrm>
                <a:off x="2941637" y="5132388"/>
                <a:ext cx="82550" cy="76200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4" y="44"/>
                  </a:cxn>
                  <a:cxn ang="0">
                    <a:pos x="46" y="6"/>
                  </a:cxn>
                  <a:cxn ang="0">
                    <a:pos x="46" y="6"/>
                  </a:cxn>
                  <a:cxn ang="0">
                    <a:pos x="48" y="4"/>
                  </a:cxn>
                  <a:cxn ang="0">
                    <a:pos x="50" y="2"/>
                  </a:cxn>
                  <a:cxn ang="0">
                    <a:pos x="50" y="2"/>
                  </a:cxn>
                  <a:cxn ang="0">
                    <a:pos x="52" y="2"/>
                  </a:cxn>
                  <a:cxn ang="0">
                    <a:pos x="52" y="2"/>
                  </a:cxn>
                  <a:cxn ang="0">
                    <a:pos x="52" y="0"/>
                  </a:cxn>
                </a:cxnLst>
                <a:rect l="0" t="0" r="r" b="b"/>
                <a:pathLst>
                  <a:path w="52" h="48">
                    <a:moveTo>
                      <a:pt x="52" y="0"/>
                    </a:moveTo>
                    <a:lnTo>
                      <a:pt x="0" y="46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4" y="44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8" y="4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2" y="2"/>
                    </a:lnTo>
                    <a:lnTo>
                      <a:pt x="52" y="2"/>
                    </a:lnTo>
                    <a:lnTo>
                      <a:pt x="5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72" name="Freeform 883"/>
              <p:cNvSpPr>
                <a:spLocks/>
              </p:cNvSpPr>
              <p:nvPr/>
            </p:nvSpPr>
            <p:spPr bwMode="auto">
              <a:xfrm>
                <a:off x="3040062" y="5132388"/>
                <a:ext cx="79375" cy="7620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" y="2"/>
                  </a:cxn>
                  <a:cxn ang="0">
                    <a:pos x="8" y="6"/>
                  </a:cxn>
                  <a:cxn ang="0">
                    <a:pos x="46" y="44"/>
                  </a:cxn>
                  <a:cxn ang="0">
                    <a:pos x="46" y="44"/>
                  </a:cxn>
                  <a:cxn ang="0">
                    <a:pos x="50" y="48"/>
                  </a:cxn>
                  <a:cxn ang="0">
                    <a:pos x="50" y="48"/>
                  </a:cxn>
                  <a:cxn ang="0">
                    <a:pos x="46" y="42"/>
                  </a:cxn>
                  <a:cxn ang="0">
                    <a:pos x="28" y="24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50" h="48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8" y="6"/>
                    </a:lnTo>
                    <a:lnTo>
                      <a:pt x="46" y="44"/>
                    </a:lnTo>
                    <a:lnTo>
                      <a:pt x="46" y="44"/>
                    </a:lnTo>
                    <a:lnTo>
                      <a:pt x="50" y="48"/>
                    </a:lnTo>
                    <a:lnTo>
                      <a:pt x="50" y="48"/>
                    </a:lnTo>
                    <a:lnTo>
                      <a:pt x="46" y="42"/>
                    </a:lnTo>
                    <a:lnTo>
                      <a:pt x="28" y="2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73" name="Freeform 884"/>
              <p:cNvSpPr>
                <a:spLocks/>
              </p:cNvSpPr>
              <p:nvPr/>
            </p:nvSpPr>
            <p:spPr bwMode="auto">
              <a:xfrm>
                <a:off x="2941637" y="5126038"/>
                <a:ext cx="73025" cy="82550"/>
              </a:xfrm>
              <a:custGeom>
                <a:avLst/>
                <a:gdLst/>
                <a:ahLst/>
                <a:cxnLst>
                  <a:cxn ang="0">
                    <a:pos x="46" y="0"/>
                  </a:cxn>
                  <a:cxn ang="0">
                    <a:pos x="46" y="0"/>
                  </a:cxn>
                  <a:cxn ang="0">
                    <a:pos x="44" y="2"/>
                  </a:cxn>
                  <a:cxn ang="0">
                    <a:pos x="44" y="4"/>
                  </a:cxn>
                  <a:cxn ang="0">
                    <a:pos x="44" y="4"/>
                  </a:cxn>
                  <a:cxn ang="0">
                    <a:pos x="42" y="4"/>
                  </a:cxn>
                  <a:cxn ang="0">
                    <a:pos x="4" y="46"/>
                  </a:cxn>
                  <a:cxn ang="0">
                    <a:pos x="4" y="46"/>
                  </a:cxn>
                  <a:cxn ang="0">
                    <a:pos x="0" y="52"/>
                  </a:cxn>
                  <a:cxn ang="0">
                    <a:pos x="0" y="52"/>
                  </a:cxn>
                  <a:cxn ang="0">
                    <a:pos x="0" y="50"/>
                  </a:cxn>
                  <a:cxn ang="0">
                    <a:pos x="46" y="0"/>
                  </a:cxn>
                  <a:cxn ang="0">
                    <a:pos x="46" y="0"/>
                  </a:cxn>
                  <a:cxn ang="0">
                    <a:pos x="46" y="0"/>
                  </a:cxn>
                </a:cxnLst>
                <a:rect l="0" t="0" r="r" b="b"/>
                <a:pathLst>
                  <a:path w="46" h="52">
                    <a:moveTo>
                      <a:pt x="46" y="0"/>
                    </a:moveTo>
                    <a:lnTo>
                      <a:pt x="46" y="0"/>
                    </a:lnTo>
                    <a:lnTo>
                      <a:pt x="44" y="2"/>
                    </a:lnTo>
                    <a:lnTo>
                      <a:pt x="44" y="4"/>
                    </a:lnTo>
                    <a:lnTo>
                      <a:pt x="44" y="4"/>
                    </a:lnTo>
                    <a:lnTo>
                      <a:pt x="42" y="4"/>
                    </a:lnTo>
                    <a:lnTo>
                      <a:pt x="4" y="46"/>
                    </a:lnTo>
                    <a:lnTo>
                      <a:pt x="4" y="46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0" y="5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6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74" name="Freeform 885"/>
              <p:cNvSpPr>
                <a:spLocks/>
              </p:cNvSpPr>
              <p:nvPr/>
            </p:nvSpPr>
            <p:spPr bwMode="auto">
              <a:xfrm>
                <a:off x="2941637" y="5030788"/>
                <a:ext cx="76200" cy="762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4"/>
                  </a:cxn>
                  <a:cxn ang="0">
                    <a:pos x="42" y="42"/>
                  </a:cxn>
                  <a:cxn ang="0">
                    <a:pos x="42" y="42"/>
                  </a:cxn>
                  <a:cxn ang="0">
                    <a:pos x="46" y="48"/>
                  </a:cxn>
                  <a:cxn ang="0">
                    <a:pos x="46" y="48"/>
                  </a:cxn>
                  <a:cxn ang="0">
                    <a:pos x="48" y="48"/>
                  </a:cxn>
                  <a:cxn ang="0">
                    <a:pos x="48" y="48"/>
                  </a:cxn>
                  <a:cxn ang="0">
                    <a:pos x="48" y="46"/>
                  </a:cxn>
                  <a:cxn ang="0">
                    <a:pos x="24" y="2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0"/>
                  </a:cxn>
                </a:cxnLst>
                <a:rect l="0" t="0" r="r" b="b"/>
                <a:pathLst>
                  <a:path w="48" h="48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" y="4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8" y="48"/>
                    </a:lnTo>
                    <a:lnTo>
                      <a:pt x="48" y="48"/>
                    </a:lnTo>
                    <a:lnTo>
                      <a:pt x="48" y="46"/>
                    </a:lnTo>
                    <a:lnTo>
                      <a:pt x="24" y="2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75" name="Freeform 886"/>
              <p:cNvSpPr>
                <a:spLocks/>
              </p:cNvSpPr>
              <p:nvPr/>
            </p:nvSpPr>
            <p:spPr bwMode="auto">
              <a:xfrm>
                <a:off x="3046412" y="5021263"/>
                <a:ext cx="82550" cy="82550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52" y="0"/>
                  </a:cxn>
                  <a:cxn ang="0">
                    <a:pos x="50" y="2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2" y="46"/>
                  </a:cxn>
                  <a:cxn ang="0">
                    <a:pos x="46" y="4"/>
                  </a:cxn>
                  <a:cxn ang="0">
                    <a:pos x="46" y="4"/>
                  </a:cxn>
                  <a:cxn ang="0">
                    <a:pos x="50" y="2"/>
                  </a:cxn>
                  <a:cxn ang="0">
                    <a:pos x="50" y="2"/>
                  </a:cxn>
                  <a:cxn ang="0">
                    <a:pos x="48" y="4"/>
                  </a:cxn>
                  <a:cxn ang="0">
                    <a:pos x="42" y="10"/>
                  </a:cxn>
                  <a:cxn ang="0">
                    <a:pos x="42" y="10"/>
                  </a:cxn>
                  <a:cxn ang="0">
                    <a:pos x="42" y="10"/>
                  </a:cxn>
                  <a:cxn ang="0">
                    <a:pos x="6" y="50"/>
                  </a:cxn>
                  <a:cxn ang="0">
                    <a:pos x="6" y="50"/>
                  </a:cxn>
                  <a:cxn ang="0">
                    <a:pos x="4" y="52"/>
                  </a:cxn>
                  <a:cxn ang="0">
                    <a:pos x="50" y="2"/>
                  </a:cxn>
                  <a:cxn ang="0">
                    <a:pos x="50" y="2"/>
                  </a:cxn>
                  <a:cxn ang="0">
                    <a:pos x="52" y="0"/>
                  </a:cxn>
                </a:cxnLst>
                <a:rect l="0" t="0" r="r" b="b"/>
                <a:pathLst>
                  <a:path w="52" h="52">
                    <a:moveTo>
                      <a:pt x="52" y="0"/>
                    </a:moveTo>
                    <a:lnTo>
                      <a:pt x="52" y="0"/>
                    </a:lnTo>
                    <a:lnTo>
                      <a:pt x="50" y="2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2" y="46"/>
                    </a:lnTo>
                    <a:lnTo>
                      <a:pt x="46" y="4"/>
                    </a:lnTo>
                    <a:lnTo>
                      <a:pt x="46" y="4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48" y="4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6" y="50"/>
                    </a:lnTo>
                    <a:lnTo>
                      <a:pt x="6" y="50"/>
                    </a:lnTo>
                    <a:lnTo>
                      <a:pt x="4" y="52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76" name="Freeform 887"/>
              <p:cNvSpPr>
                <a:spLocks/>
              </p:cNvSpPr>
              <p:nvPr/>
            </p:nvSpPr>
            <p:spPr bwMode="auto">
              <a:xfrm>
                <a:off x="3046412" y="5021263"/>
                <a:ext cx="82550" cy="82550"/>
              </a:xfrm>
              <a:custGeom>
                <a:avLst/>
                <a:gdLst/>
                <a:ahLst/>
                <a:cxnLst>
                  <a:cxn ang="0">
                    <a:pos x="52" y="0"/>
                  </a:cxn>
                  <a:cxn ang="0">
                    <a:pos x="52" y="0"/>
                  </a:cxn>
                  <a:cxn ang="0">
                    <a:pos x="50" y="2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2" y="46"/>
                  </a:cxn>
                  <a:cxn ang="0">
                    <a:pos x="46" y="4"/>
                  </a:cxn>
                  <a:cxn ang="0">
                    <a:pos x="46" y="4"/>
                  </a:cxn>
                  <a:cxn ang="0">
                    <a:pos x="50" y="2"/>
                  </a:cxn>
                  <a:cxn ang="0">
                    <a:pos x="50" y="2"/>
                  </a:cxn>
                  <a:cxn ang="0">
                    <a:pos x="48" y="4"/>
                  </a:cxn>
                  <a:cxn ang="0">
                    <a:pos x="42" y="10"/>
                  </a:cxn>
                  <a:cxn ang="0">
                    <a:pos x="42" y="10"/>
                  </a:cxn>
                  <a:cxn ang="0">
                    <a:pos x="42" y="10"/>
                  </a:cxn>
                  <a:cxn ang="0">
                    <a:pos x="6" y="50"/>
                  </a:cxn>
                  <a:cxn ang="0">
                    <a:pos x="6" y="50"/>
                  </a:cxn>
                  <a:cxn ang="0">
                    <a:pos x="4" y="52"/>
                  </a:cxn>
                  <a:cxn ang="0">
                    <a:pos x="50" y="2"/>
                  </a:cxn>
                  <a:cxn ang="0">
                    <a:pos x="50" y="2"/>
                  </a:cxn>
                  <a:cxn ang="0">
                    <a:pos x="52" y="0"/>
                  </a:cxn>
                </a:cxnLst>
                <a:rect l="0" t="0" r="r" b="b"/>
                <a:pathLst>
                  <a:path w="52" h="52">
                    <a:moveTo>
                      <a:pt x="52" y="0"/>
                    </a:moveTo>
                    <a:lnTo>
                      <a:pt x="52" y="0"/>
                    </a:lnTo>
                    <a:lnTo>
                      <a:pt x="50" y="2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2" y="46"/>
                    </a:lnTo>
                    <a:lnTo>
                      <a:pt x="46" y="4"/>
                    </a:lnTo>
                    <a:lnTo>
                      <a:pt x="46" y="4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48" y="4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6" y="50"/>
                    </a:lnTo>
                    <a:lnTo>
                      <a:pt x="6" y="50"/>
                    </a:lnTo>
                    <a:lnTo>
                      <a:pt x="4" y="52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2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77" name="Freeform 888"/>
              <p:cNvSpPr>
                <a:spLocks noEditPoints="1"/>
              </p:cNvSpPr>
              <p:nvPr/>
            </p:nvSpPr>
            <p:spPr bwMode="auto">
              <a:xfrm>
                <a:off x="3040062" y="5037138"/>
                <a:ext cx="73025" cy="69850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6" y="36"/>
                  </a:cxn>
                  <a:cxn ang="0">
                    <a:pos x="4" y="36"/>
                  </a:cxn>
                  <a:cxn ang="0">
                    <a:pos x="2" y="38"/>
                  </a:cxn>
                  <a:cxn ang="0">
                    <a:pos x="2" y="38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6" y="36"/>
                  </a:cxn>
                  <a:cxn ang="0">
                    <a:pos x="46" y="0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8" y="42"/>
                  </a:cxn>
                  <a:cxn ang="0">
                    <a:pos x="8" y="42"/>
                  </a:cxn>
                  <a:cxn ang="0">
                    <a:pos x="8" y="42"/>
                  </a:cxn>
                  <a:cxn ang="0">
                    <a:pos x="10" y="40"/>
                  </a:cxn>
                  <a:cxn ang="0">
                    <a:pos x="46" y="0"/>
                  </a:cxn>
                  <a:cxn ang="0">
                    <a:pos x="46" y="0"/>
                  </a:cxn>
                  <a:cxn ang="0">
                    <a:pos x="46" y="0"/>
                  </a:cxn>
                </a:cxnLst>
                <a:rect l="0" t="0" r="r" b="b"/>
                <a:pathLst>
                  <a:path w="46" h="44">
                    <a:moveTo>
                      <a:pt x="6" y="36"/>
                    </a:moveTo>
                    <a:lnTo>
                      <a:pt x="6" y="36"/>
                    </a:lnTo>
                    <a:lnTo>
                      <a:pt x="4" y="36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6" y="36"/>
                    </a:lnTo>
                    <a:close/>
                    <a:moveTo>
                      <a:pt x="46" y="0"/>
                    </a:moveTo>
                    <a:lnTo>
                      <a:pt x="6" y="4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10" y="4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78" name="Freeform 889"/>
              <p:cNvSpPr>
                <a:spLocks/>
              </p:cNvSpPr>
              <p:nvPr/>
            </p:nvSpPr>
            <p:spPr bwMode="auto">
              <a:xfrm>
                <a:off x="3040062" y="5094288"/>
                <a:ext cx="9525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6" y="0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6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79" name="Freeform 890"/>
              <p:cNvSpPr>
                <a:spLocks/>
              </p:cNvSpPr>
              <p:nvPr/>
            </p:nvSpPr>
            <p:spPr bwMode="auto">
              <a:xfrm>
                <a:off x="3049587" y="5037138"/>
                <a:ext cx="63500" cy="69850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0" y="44"/>
                  </a:cxn>
                  <a:cxn ang="0">
                    <a:pos x="0" y="44"/>
                  </a:cxn>
                  <a:cxn ang="0">
                    <a:pos x="0" y="44"/>
                  </a:cxn>
                  <a:cxn ang="0">
                    <a:pos x="0" y="44"/>
                  </a:cxn>
                  <a:cxn ang="0">
                    <a:pos x="2" y="42"/>
                  </a:cxn>
                  <a:cxn ang="0">
                    <a:pos x="2" y="42"/>
                  </a:cxn>
                  <a:cxn ang="0">
                    <a:pos x="2" y="42"/>
                  </a:cxn>
                  <a:cxn ang="0">
                    <a:pos x="4" y="40"/>
                  </a:cxn>
                  <a:cxn ang="0">
                    <a:pos x="40" y="0"/>
                  </a:cxn>
                  <a:cxn ang="0">
                    <a:pos x="40" y="0"/>
                  </a:cxn>
                  <a:cxn ang="0">
                    <a:pos x="40" y="0"/>
                  </a:cxn>
                </a:cxnLst>
                <a:rect l="0" t="0" r="r" b="b"/>
                <a:pathLst>
                  <a:path w="40" h="44">
                    <a:moveTo>
                      <a:pt x="40" y="0"/>
                    </a:moveTo>
                    <a:lnTo>
                      <a:pt x="0" y="44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4" y="4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80" name="Freeform 891"/>
              <p:cNvSpPr>
                <a:spLocks/>
              </p:cNvSpPr>
              <p:nvPr/>
            </p:nvSpPr>
            <p:spPr bwMode="auto">
              <a:xfrm>
                <a:off x="3049587" y="5024438"/>
                <a:ext cx="76200" cy="698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44" y="2"/>
                  </a:cxn>
                  <a:cxn ang="0">
                    <a:pos x="0" y="44"/>
                  </a:cxn>
                  <a:cxn ang="0">
                    <a:pos x="0" y="44"/>
                  </a:cxn>
                  <a:cxn ang="0">
                    <a:pos x="0" y="44"/>
                  </a:cxn>
                  <a:cxn ang="0">
                    <a:pos x="38" y="8"/>
                  </a:cxn>
                  <a:cxn ang="0">
                    <a:pos x="38" y="8"/>
                  </a:cxn>
                  <a:cxn ang="0">
                    <a:pos x="44" y="4"/>
                  </a:cxn>
                  <a:cxn ang="0">
                    <a:pos x="44" y="4"/>
                  </a:cxn>
                  <a:cxn ang="0">
                    <a:pos x="40" y="8"/>
                  </a:cxn>
                  <a:cxn ang="0">
                    <a:pos x="46" y="2"/>
                  </a:cxn>
                  <a:cxn ang="0">
                    <a:pos x="46" y="2"/>
                  </a:cxn>
                  <a:cxn ang="0">
                    <a:pos x="48" y="0"/>
                  </a:cxn>
                </a:cxnLst>
                <a:rect l="0" t="0" r="r" b="b"/>
                <a:pathLst>
                  <a:path w="48" h="44">
                    <a:moveTo>
                      <a:pt x="48" y="0"/>
                    </a:moveTo>
                    <a:lnTo>
                      <a:pt x="48" y="0"/>
                    </a:lnTo>
                    <a:lnTo>
                      <a:pt x="44" y="2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44" y="4"/>
                    </a:lnTo>
                    <a:lnTo>
                      <a:pt x="44" y="4"/>
                    </a:lnTo>
                    <a:lnTo>
                      <a:pt x="40" y="8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81" name="Freeform 892"/>
              <p:cNvSpPr>
                <a:spLocks/>
              </p:cNvSpPr>
              <p:nvPr/>
            </p:nvSpPr>
            <p:spPr bwMode="auto">
              <a:xfrm>
                <a:off x="3049587" y="5024438"/>
                <a:ext cx="76200" cy="698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44" y="2"/>
                  </a:cxn>
                  <a:cxn ang="0">
                    <a:pos x="0" y="44"/>
                  </a:cxn>
                  <a:cxn ang="0">
                    <a:pos x="0" y="44"/>
                  </a:cxn>
                  <a:cxn ang="0">
                    <a:pos x="0" y="44"/>
                  </a:cxn>
                  <a:cxn ang="0">
                    <a:pos x="38" y="8"/>
                  </a:cxn>
                  <a:cxn ang="0">
                    <a:pos x="38" y="8"/>
                  </a:cxn>
                  <a:cxn ang="0">
                    <a:pos x="44" y="4"/>
                  </a:cxn>
                  <a:cxn ang="0">
                    <a:pos x="44" y="4"/>
                  </a:cxn>
                  <a:cxn ang="0">
                    <a:pos x="40" y="8"/>
                  </a:cxn>
                  <a:cxn ang="0">
                    <a:pos x="46" y="2"/>
                  </a:cxn>
                  <a:cxn ang="0">
                    <a:pos x="46" y="2"/>
                  </a:cxn>
                  <a:cxn ang="0">
                    <a:pos x="48" y="0"/>
                  </a:cxn>
                </a:cxnLst>
                <a:rect l="0" t="0" r="r" b="b"/>
                <a:pathLst>
                  <a:path w="48" h="44">
                    <a:moveTo>
                      <a:pt x="48" y="0"/>
                    </a:moveTo>
                    <a:lnTo>
                      <a:pt x="48" y="0"/>
                    </a:lnTo>
                    <a:lnTo>
                      <a:pt x="44" y="2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44" y="4"/>
                    </a:lnTo>
                    <a:lnTo>
                      <a:pt x="44" y="4"/>
                    </a:lnTo>
                    <a:lnTo>
                      <a:pt x="40" y="8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82" name="Freeform 893"/>
              <p:cNvSpPr>
                <a:spLocks/>
              </p:cNvSpPr>
              <p:nvPr/>
            </p:nvSpPr>
            <p:spPr bwMode="auto">
              <a:xfrm>
                <a:off x="3040062" y="5030788"/>
                <a:ext cx="79375" cy="76200"/>
              </a:xfrm>
              <a:custGeom>
                <a:avLst/>
                <a:gdLst/>
                <a:ahLst/>
                <a:cxnLst>
                  <a:cxn ang="0">
                    <a:pos x="50" y="0"/>
                  </a:cxn>
                  <a:cxn ang="0">
                    <a:pos x="50" y="0"/>
                  </a:cxn>
                  <a:cxn ang="0">
                    <a:pos x="44" y="4"/>
                  </a:cxn>
                  <a:cxn ang="0">
                    <a:pos x="6" y="40"/>
                  </a:cxn>
                  <a:cxn ang="0">
                    <a:pos x="6" y="40"/>
                  </a:cxn>
                  <a:cxn ang="0">
                    <a:pos x="6" y="40"/>
                  </a:cxn>
                  <a:cxn ang="0">
                    <a:pos x="0" y="44"/>
                  </a:cxn>
                  <a:cxn ang="0">
                    <a:pos x="0" y="44"/>
                  </a:cxn>
                  <a:cxn ang="0">
                    <a:pos x="4" y="48"/>
                  </a:cxn>
                  <a:cxn ang="0">
                    <a:pos x="4" y="48"/>
                  </a:cxn>
                  <a:cxn ang="0">
                    <a:pos x="6" y="48"/>
                  </a:cxn>
                  <a:cxn ang="0">
                    <a:pos x="46" y="4"/>
                  </a:cxn>
                  <a:cxn ang="0">
                    <a:pos x="46" y="4"/>
                  </a:cxn>
                  <a:cxn ang="0">
                    <a:pos x="50" y="0"/>
                  </a:cxn>
                </a:cxnLst>
                <a:rect l="0" t="0" r="r" b="b"/>
                <a:pathLst>
                  <a:path w="50" h="48">
                    <a:moveTo>
                      <a:pt x="50" y="0"/>
                    </a:moveTo>
                    <a:lnTo>
                      <a:pt x="50" y="0"/>
                    </a:lnTo>
                    <a:lnTo>
                      <a:pt x="44" y="4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4" y="48"/>
                    </a:lnTo>
                    <a:lnTo>
                      <a:pt x="4" y="48"/>
                    </a:lnTo>
                    <a:lnTo>
                      <a:pt x="6" y="48"/>
                    </a:lnTo>
                    <a:lnTo>
                      <a:pt x="46" y="4"/>
                    </a:lnTo>
                    <a:lnTo>
                      <a:pt x="46" y="4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83" name="Freeform 894"/>
              <p:cNvSpPr>
                <a:spLocks/>
              </p:cNvSpPr>
              <p:nvPr/>
            </p:nvSpPr>
            <p:spPr bwMode="auto">
              <a:xfrm>
                <a:off x="3040062" y="5030788"/>
                <a:ext cx="79375" cy="76200"/>
              </a:xfrm>
              <a:custGeom>
                <a:avLst/>
                <a:gdLst/>
                <a:ahLst/>
                <a:cxnLst>
                  <a:cxn ang="0">
                    <a:pos x="50" y="0"/>
                  </a:cxn>
                  <a:cxn ang="0">
                    <a:pos x="50" y="0"/>
                  </a:cxn>
                  <a:cxn ang="0">
                    <a:pos x="44" y="4"/>
                  </a:cxn>
                  <a:cxn ang="0">
                    <a:pos x="6" y="40"/>
                  </a:cxn>
                  <a:cxn ang="0">
                    <a:pos x="6" y="40"/>
                  </a:cxn>
                  <a:cxn ang="0">
                    <a:pos x="6" y="40"/>
                  </a:cxn>
                  <a:cxn ang="0">
                    <a:pos x="0" y="44"/>
                  </a:cxn>
                  <a:cxn ang="0">
                    <a:pos x="0" y="44"/>
                  </a:cxn>
                  <a:cxn ang="0">
                    <a:pos x="4" y="48"/>
                  </a:cxn>
                  <a:cxn ang="0">
                    <a:pos x="4" y="48"/>
                  </a:cxn>
                  <a:cxn ang="0">
                    <a:pos x="6" y="48"/>
                  </a:cxn>
                  <a:cxn ang="0">
                    <a:pos x="46" y="4"/>
                  </a:cxn>
                  <a:cxn ang="0">
                    <a:pos x="46" y="4"/>
                  </a:cxn>
                  <a:cxn ang="0">
                    <a:pos x="50" y="0"/>
                  </a:cxn>
                </a:cxnLst>
                <a:rect l="0" t="0" r="r" b="b"/>
                <a:pathLst>
                  <a:path w="50" h="48">
                    <a:moveTo>
                      <a:pt x="50" y="0"/>
                    </a:moveTo>
                    <a:lnTo>
                      <a:pt x="50" y="0"/>
                    </a:lnTo>
                    <a:lnTo>
                      <a:pt x="44" y="4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4" y="48"/>
                    </a:lnTo>
                    <a:lnTo>
                      <a:pt x="4" y="48"/>
                    </a:lnTo>
                    <a:lnTo>
                      <a:pt x="6" y="48"/>
                    </a:lnTo>
                    <a:lnTo>
                      <a:pt x="46" y="4"/>
                    </a:lnTo>
                    <a:lnTo>
                      <a:pt x="46" y="4"/>
                    </a:lnTo>
                    <a:lnTo>
                      <a:pt x="5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84" name="Freeform 895"/>
              <p:cNvSpPr>
                <a:spLocks/>
              </p:cNvSpPr>
              <p:nvPr/>
            </p:nvSpPr>
            <p:spPr bwMode="auto">
              <a:xfrm>
                <a:off x="2941637" y="5021263"/>
                <a:ext cx="82550" cy="79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24" y="28"/>
                  </a:cxn>
                  <a:cxn ang="0">
                    <a:pos x="24" y="28"/>
                  </a:cxn>
                  <a:cxn ang="0">
                    <a:pos x="44" y="46"/>
                  </a:cxn>
                  <a:cxn ang="0">
                    <a:pos x="44" y="46"/>
                  </a:cxn>
                  <a:cxn ang="0">
                    <a:pos x="52" y="50"/>
                  </a:cxn>
                  <a:cxn ang="0">
                    <a:pos x="52" y="50"/>
                  </a:cxn>
                  <a:cxn ang="0">
                    <a:pos x="52" y="48"/>
                  </a:cxn>
                  <a:cxn ang="0">
                    <a:pos x="52" y="48"/>
                  </a:cxn>
                  <a:cxn ang="0">
                    <a:pos x="52" y="48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w="52" h="50">
                    <a:moveTo>
                      <a:pt x="0" y="0"/>
                    </a:moveTo>
                    <a:lnTo>
                      <a:pt x="0" y="2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44" y="46"/>
                    </a:lnTo>
                    <a:lnTo>
                      <a:pt x="44" y="46"/>
                    </a:lnTo>
                    <a:lnTo>
                      <a:pt x="52" y="50"/>
                    </a:lnTo>
                    <a:lnTo>
                      <a:pt x="52" y="50"/>
                    </a:lnTo>
                    <a:lnTo>
                      <a:pt x="52" y="48"/>
                    </a:lnTo>
                    <a:lnTo>
                      <a:pt x="52" y="48"/>
                    </a:lnTo>
                    <a:lnTo>
                      <a:pt x="52" y="48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85" name="Freeform 896"/>
              <p:cNvSpPr>
                <a:spLocks/>
              </p:cNvSpPr>
              <p:nvPr/>
            </p:nvSpPr>
            <p:spPr bwMode="auto">
              <a:xfrm>
                <a:off x="2941637" y="5021263"/>
                <a:ext cx="82550" cy="79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24" y="28"/>
                  </a:cxn>
                  <a:cxn ang="0">
                    <a:pos x="24" y="28"/>
                  </a:cxn>
                  <a:cxn ang="0">
                    <a:pos x="44" y="46"/>
                  </a:cxn>
                  <a:cxn ang="0">
                    <a:pos x="44" y="46"/>
                  </a:cxn>
                  <a:cxn ang="0">
                    <a:pos x="52" y="50"/>
                  </a:cxn>
                  <a:cxn ang="0">
                    <a:pos x="52" y="50"/>
                  </a:cxn>
                  <a:cxn ang="0">
                    <a:pos x="52" y="48"/>
                  </a:cxn>
                  <a:cxn ang="0">
                    <a:pos x="52" y="48"/>
                  </a:cxn>
                  <a:cxn ang="0">
                    <a:pos x="52" y="48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</a:cxnLst>
                <a:rect l="0" t="0" r="r" b="b"/>
                <a:pathLst>
                  <a:path w="52" h="50">
                    <a:moveTo>
                      <a:pt x="0" y="0"/>
                    </a:moveTo>
                    <a:lnTo>
                      <a:pt x="0" y="2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44" y="46"/>
                    </a:lnTo>
                    <a:lnTo>
                      <a:pt x="44" y="46"/>
                    </a:lnTo>
                    <a:lnTo>
                      <a:pt x="52" y="50"/>
                    </a:lnTo>
                    <a:lnTo>
                      <a:pt x="52" y="50"/>
                    </a:lnTo>
                    <a:lnTo>
                      <a:pt x="52" y="48"/>
                    </a:lnTo>
                    <a:lnTo>
                      <a:pt x="52" y="48"/>
                    </a:lnTo>
                    <a:lnTo>
                      <a:pt x="52" y="48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grpSp>
            <p:nvGrpSpPr>
              <p:cNvPr id="586" name="Group 1098"/>
              <p:cNvGrpSpPr>
                <a:grpSpLocks/>
              </p:cNvGrpSpPr>
              <p:nvPr/>
            </p:nvGrpSpPr>
            <p:grpSpPr bwMode="auto">
              <a:xfrm>
                <a:off x="2586037" y="4379912"/>
                <a:ext cx="708025" cy="873125"/>
                <a:chOff x="1629" y="2759"/>
                <a:chExt cx="446" cy="550"/>
              </a:xfrm>
            </p:grpSpPr>
            <p:sp>
              <p:nvSpPr>
                <p:cNvPr id="587" name="Freeform 898"/>
                <p:cNvSpPr>
                  <a:spLocks noEditPoints="1"/>
                </p:cNvSpPr>
                <p:nvPr/>
              </p:nvSpPr>
              <p:spPr bwMode="auto">
                <a:xfrm>
                  <a:off x="1877" y="3191"/>
                  <a:ext cx="28" cy="24"/>
                </a:xfrm>
                <a:custGeom>
                  <a:avLst/>
                  <a:gdLst/>
                  <a:ahLst/>
                  <a:cxnLst>
                    <a:cxn ang="0">
                      <a:pos x="20" y="18"/>
                    </a:cxn>
                    <a:cxn ang="0">
                      <a:pos x="26" y="22"/>
                    </a:cxn>
                    <a:cxn ang="0">
                      <a:pos x="26" y="22"/>
                    </a:cxn>
                    <a:cxn ang="0">
                      <a:pos x="26" y="24"/>
                    </a:cxn>
                    <a:cxn ang="0">
                      <a:pos x="26" y="24"/>
                    </a:cxn>
                    <a:cxn ang="0">
                      <a:pos x="28" y="22"/>
                    </a:cxn>
                    <a:cxn ang="0">
                      <a:pos x="28" y="22"/>
                    </a:cxn>
                    <a:cxn ang="0">
                      <a:pos x="20" y="1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8" h="24">
                      <a:moveTo>
                        <a:pt x="20" y="18"/>
                      </a:moveTo>
                      <a:lnTo>
                        <a:pt x="26" y="22"/>
                      </a:lnTo>
                      <a:lnTo>
                        <a:pt x="26" y="22"/>
                      </a:lnTo>
                      <a:lnTo>
                        <a:pt x="26" y="24"/>
                      </a:lnTo>
                      <a:lnTo>
                        <a:pt x="26" y="24"/>
                      </a:lnTo>
                      <a:lnTo>
                        <a:pt x="28" y="22"/>
                      </a:lnTo>
                      <a:lnTo>
                        <a:pt x="28" y="22"/>
                      </a:lnTo>
                      <a:lnTo>
                        <a:pt x="20" y="18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88" name="Freeform 899"/>
                <p:cNvSpPr>
                  <a:spLocks/>
                </p:cNvSpPr>
                <p:nvPr/>
              </p:nvSpPr>
              <p:spPr bwMode="auto">
                <a:xfrm>
                  <a:off x="1897" y="3209"/>
                  <a:ext cx="8" cy="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4"/>
                    </a:cxn>
                    <a:cxn ang="0">
                      <a:pos x="6" y="4"/>
                    </a:cxn>
                    <a:cxn ang="0">
                      <a:pos x="6" y="6"/>
                    </a:cxn>
                    <a:cxn ang="0">
                      <a:pos x="6" y="6"/>
                    </a:cxn>
                    <a:cxn ang="0">
                      <a:pos x="8" y="4"/>
                    </a:cxn>
                    <a:cxn ang="0">
                      <a:pos x="8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" h="6">
                      <a:moveTo>
                        <a:pt x="0" y="0"/>
                      </a:move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89" name="Freeform 900"/>
                <p:cNvSpPr>
                  <a:spLocks/>
                </p:cNvSpPr>
                <p:nvPr/>
              </p:nvSpPr>
              <p:spPr bwMode="auto">
                <a:xfrm>
                  <a:off x="1877" y="3191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90" name="Freeform 901"/>
                <p:cNvSpPr>
                  <a:spLocks/>
                </p:cNvSpPr>
                <p:nvPr/>
              </p:nvSpPr>
              <p:spPr bwMode="auto">
                <a:xfrm>
                  <a:off x="1877" y="3191"/>
                  <a:ext cx="20" cy="1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0" y="18"/>
                    </a:cxn>
                    <a:cxn ang="0">
                      <a:pos x="20" y="18"/>
                    </a:cxn>
                    <a:cxn ang="0">
                      <a:pos x="20" y="1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18">
                      <a:moveTo>
                        <a:pt x="0" y="0"/>
                      </a:moveTo>
                      <a:lnTo>
                        <a:pt x="20" y="18"/>
                      </a:lnTo>
                      <a:lnTo>
                        <a:pt x="20" y="18"/>
                      </a:lnTo>
                      <a:lnTo>
                        <a:pt x="20" y="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91" name="Freeform 902"/>
                <p:cNvSpPr>
                  <a:spLocks/>
                </p:cNvSpPr>
                <p:nvPr/>
              </p:nvSpPr>
              <p:spPr bwMode="auto">
                <a:xfrm>
                  <a:off x="1877" y="3191"/>
                  <a:ext cx="20" cy="1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0" y="18"/>
                    </a:cxn>
                    <a:cxn ang="0">
                      <a:pos x="20" y="18"/>
                    </a:cxn>
                    <a:cxn ang="0">
                      <a:pos x="20" y="1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18">
                      <a:moveTo>
                        <a:pt x="0" y="0"/>
                      </a:moveTo>
                      <a:lnTo>
                        <a:pt x="20" y="18"/>
                      </a:lnTo>
                      <a:lnTo>
                        <a:pt x="20" y="18"/>
                      </a:lnTo>
                      <a:lnTo>
                        <a:pt x="20" y="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92" name="Freeform 903"/>
                <p:cNvSpPr>
                  <a:spLocks/>
                </p:cNvSpPr>
                <p:nvPr/>
              </p:nvSpPr>
              <p:spPr bwMode="auto">
                <a:xfrm>
                  <a:off x="1877" y="3191"/>
                  <a:ext cx="26" cy="2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4" y="24"/>
                    </a:cxn>
                    <a:cxn ang="0">
                      <a:pos x="24" y="24"/>
                    </a:cxn>
                    <a:cxn ang="0">
                      <a:pos x="24" y="26"/>
                    </a:cxn>
                    <a:cxn ang="0">
                      <a:pos x="24" y="26"/>
                    </a:cxn>
                    <a:cxn ang="0">
                      <a:pos x="24" y="26"/>
                    </a:cxn>
                    <a:cxn ang="0">
                      <a:pos x="24" y="26"/>
                    </a:cxn>
                    <a:cxn ang="0">
                      <a:pos x="26" y="24"/>
                    </a:cxn>
                    <a:cxn ang="0">
                      <a:pos x="26" y="24"/>
                    </a:cxn>
                    <a:cxn ang="0">
                      <a:pos x="26" y="22"/>
                    </a:cxn>
                    <a:cxn ang="0">
                      <a:pos x="20" y="18"/>
                    </a:cxn>
                    <a:cxn ang="0">
                      <a:pos x="20" y="18"/>
                    </a:cxn>
                    <a:cxn ang="0">
                      <a:pos x="20" y="18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6" h="26">
                      <a:moveTo>
                        <a:pt x="0" y="0"/>
                      </a:moveTo>
                      <a:lnTo>
                        <a:pt x="24" y="24"/>
                      </a:lnTo>
                      <a:lnTo>
                        <a:pt x="24" y="24"/>
                      </a:lnTo>
                      <a:lnTo>
                        <a:pt x="24" y="26"/>
                      </a:lnTo>
                      <a:lnTo>
                        <a:pt x="24" y="26"/>
                      </a:lnTo>
                      <a:lnTo>
                        <a:pt x="24" y="26"/>
                      </a:lnTo>
                      <a:lnTo>
                        <a:pt x="24" y="26"/>
                      </a:lnTo>
                      <a:lnTo>
                        <a:pt x="26" y="24"/>
                      </a:lnTo>
                      <a:lnTo>
                        <a:pt x="26" y="24"/>
                      </a:lnTo>
                      <a:lnTo>
                        <a:pt x="26" y="22"/>
                      </a:lnTo>
                      <a:lnTo>
                        <a:pt x="20" y="18"/>
                      </a:lnTo>
                      <a:lnTo>
                        <a:pt x="20" y="18"/>
                      </a:lnTo>
                      <a:lnTo>
                        <a:pt x="20" y="18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93" name="Freeform 904"/>
                <p:cNvSpPr>
                  <a:spLocks/>
                </p:cNvSpPr>
                <p:nvPr/>
              </p:nvSpPr>
              <p:spPr bwMode="auto">
                <a:xfrm>
                  <a:off x="1877" y="3191"/>
                  <a:ext cx="26" cy="2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4" y="24"/>
                    </a:cxn>
                    <a:cxn ang="0">
                      <a:pos x="24" y="24"/>
                    </a:cxn>
                    <a:cxn ang="0">
                      <a:pos x="24" y="26"/>
                    </a:cxn>
                    <a:cxn ang="0">
                      <a:pos x="24" y="26"/>
                    </a:cxn>
                    <a:cxn ang="0">
                      <a:pos x="24" y="26"/>
                    </a:cxn>
                    <a:cxn ang="0">
                      <a:pos x="24" y="26"/>
                    </a:cxn>
                    <a:cxn ang="0">
                      <a:pos x="26" y="24"/>
                    </a:cxn>
                    <a:cxn ang="0">
                      <a:pos x="26" y="24"/>
                    </a:cxn>
                    <a:cxn ang="0">
                      <a:pos x="26" y="22"/>
                    </a:cxn>
                    <a:cxn ang="0">
                      <a:pos x="20" y="18"/>
                    </a:cxn>
                    <a:cxn ang="0">
                      <a:pos x="20" y="18"/>
                    </a:cxn>
                    <a:cxn ang="0">
                      <a:pos x="20" y="18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6" h="26">
                      <a:moveTo>
                        <a:pt x="0" y="0"/>
                      </a:moveTo>
                      <a:lnTo>
                        <a:pt x="24" y="24"/>
                      </a:lnTo>
                      <a:lnTo>
                        <a:pt x="24" y="24"/>
                      </a:lnTo>
                      <a:lnTo>
                        <a:pt x="24" y="26"/>
                      </a:lnTo>
                      <a:lnTo>
                        <a:pt x="24" y="26"/>
                      </a:lnTo>
                      <a:lnTo>
                        <a:pt x="24" y="26"/>
                      </a:lnTo>
                      <a:lnTo>
                        <a:pt x="24" y="26"/>
                      </a:lnTo>
                      <a:lnTo>
                        <a:pt x="26" y="24"/>
                      </a:lnTo>
                      <a:lnTo>
                        <a:pt x="26" y="24"/>
                      </a:lnTo>
                      <a:lnTo>
                        <a:pt x="26" y="22"/>
                      </a:lnTo>
                      <a:lnTo>
                        <a:pt x="20" y="18"/>
                      </a:lnTo>
                      <a:lnTo>
                        <a:pt x="20" y="18"/>
                      </a:lnTo>
                      <a:lnTo>
                        <a:pt x="20" y="18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94" name="Freeform 905"/>
                <p:cNvSpPr>
                  <a:spLocks/>
                </p:cNvSpPr>
                <p:nvPr/>
              </p:nvSpPr>
              <p:spPr bwMode="auto">
                <a:xfrm>
                  <a:off x="1921" y="3229"/>
                  <a:ext cx="50" cy="5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8"/>
                    </a:cxn>
                    <a:cxn ang="0">
                      <a:pos x="16" y="20"/>
                    </a:cxn>
                    <a:cxn ang="0">
                      <a:pos x="22" y="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50" y="52"/>
                    </a:cxn>
                    <a:cxn ang="0">
                      <a:pos x="50" y="52"/>
                    </a:cxn>
                    <a:cxn ang="0">
                      <a:pos x="48" y="5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50" h="5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" y="8"/>
                      </a:lnTo>
                      <a:lnTo>
                        <a:pt x="16" y="20"/>
                      </a:lnTo>
                      <a:lnTo>
                        <a:pt x="22" y="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50" y="52"/>
                      </a:lnTo>
                      <a:lnTo>
                        <a:pt x="50" y="52"/>
                      </a:lnTo>
                      <a:lnTo>
                        <a:pt x="48" y="5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95" name="Freeform 906"/>
                <p:cNvSpPr>
                  <a:spLocks/>
                </p:cNvSpPr>
                <p:nvPr/>
              </p:nvSpPr>
              <p:spPr bwMode="auto">
                <a:xfrm>
                  <a:off x="1921" y="3229"/>
                  <a:ext cx="50" cy="5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8"/>
                    </a:cxn>
                    <a:cxn ang="0">
                      <a:pos x="16" y="20"/>
                    </a:cxn>
                    <a:cxn ang="0">
                      <a:pos x="22" y="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50" y="52"/>
                    </a:cxn>
                    <a:cxn ang="0">
                      <a:pos x="50" y="52"/>
                    </a:cxn>
                    <a:cxn ang="0">
                      <a:pos x="48" y="5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50" h="5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" y="8"/>
                      </a:lnTo>
                      <a:lnTo>
                        <a:pt x="16" y="20"/>
                      </a:lnTo>
                      <a:lnTo>
                        <a:pt x="22" y="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50" y="52"/>
                      </a:lnTo>
                      <a:lnTo>
                        <a:pt x="50" y="52"/>
                      </a:lnTo>
                      <a:lnTo>
                        <a:pt x="48" y="5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96" name="Freeform 907"/>
                <p:cNvSpPr>
                  <a:spLocks/>
                </p:cNvSpPr>
                <p:nvPr/>
              </p:nvSpPr>
              <p:spPr bwMode="auto">
                <a:xfrm>
                  <a:off x="1919" y="3229"/>
                  <a:ext cx="18" cy="2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18" y="20"/>
                    </a:cxn>
                    <a:cxn ang="0">
                      <a:pos x="6" y="8"/>
                    </a:cxn>
                    <a:cxn ang="0">
                      <a:pos x="6" y="8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8" h="2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18" y="20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97" name="Freeform 908"/>
                <p:cNvSpPr>
                  <a:spLocks/>
                </p:cNvSpPr>
                <p:nvPr/>
              </p:nvSpPr>
              <p:spPr bwMode="auto">
                <a:xfrm>
                  <a:off x="1919" y="3229"/>
                  <a:ext cx="18" cy="2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18" y="20"/>
                    </a:cxn>
                    <a:cxn ang="0">
                      <a:pos x="6" y="8"/>
                    </a:cxn>
                    <a:cxn ang="0">
                      <a:pos x="6" y="8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8" h="2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18" y="20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98" name="Freeform 909"/>
                <p:cNvSpPr>
                  <a:spLocks/>
                </p:cNvSpPr>
                <p:nvPr/>
              </p:nvSpPr>
              <p:spPr bwMode="auto">
                <a:xfrm>
                  <a:off x="1937" y="3249"/>
                  <a:ext cx="6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" h="8">
                      <a:moveTo>
                        <a:pt x="0" y="0"/>
                      </a:move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99" name="Freeform 910"/>
                <p:cNvSpPr>
                  <a:spLocks/>
                </p:cNvSpPr>
                <p:nvPr/>
              </p:nvSpPr>
              <p:spPr bwMode="auto">
                <a:xfrm>
                  <a:off x="1937" y="3249"/>
                  <a:ext cx="6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8"/>
                    </a:cxn>
                    <a:cxn ang="0">
                      <a:pos x="6" y="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" h="8">
                      <a:moveTo>
                        <a:pt x="0" y="0"/>
                      </a:move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00" name="Freeform 911"/>
                <p:cNvSpPr>
                  <a:spLocks/>
                </p:cNvSpPr>
                <p:nvPr/>
              </p:nvSpPr>
              <p:spPr bwMode="auto">
                <a:xfrm>
                  <a:off x="1917" y="3229"/>
                  <a:ext cx="26" cy="2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6" y="28"/>
                    </a:cxn>
                    <a:cxn ang="0">
                      <a:pos x="20" y="20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6" h="2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6" y="28"/>
                      </a:lnTo>
                      <a:lnTo>
                        <a:pt x="20" y="2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01" name="Freeform 912"/>
                <p:cNvSpPr>
                  <a:spLocks/>
                </p:cNvSpPr>
                <p:nvPr/>
              </p:nvSpPr>
              <p:spPr bwMode="auto">
                <a:xfrm>
                  <a:off x="1917" y="3229"/>
                  <a:ext cx="26" cy="2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6" y="28"/>
                    </a:cxn>
                    <a:cxn ang="0">
                      <a:pos x="20" y="20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6" h="2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6" y="28"/>
                      </a:lnTo>
                      <a:lnTo>
                        <a:pt x="20" y="2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02" name="Freeform 913"/>
                <p:cNvSpPr>
                  <a:spLocks/>
                </p:cNvSpPr>
                <p:nvPr/>
              </p:nvSpPr>
              <p:spPr bwMode="auto">
                <a:xfrm>
                  <a:off x="1851" y="3281"/>
                  <a:ext cx="2" cy="1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03" name="Freeform 914"/>
                <p:cNvSpPr>
                  <a:spLocks/>
                </p:cNvSpPr>
                <p:nvPr/>
              </p:nvSpPr>
              <p:spPr bwMode="auto">
                <a:xfrm>
                  <a:off x="1851" y="3281"/>
                  <a:ext cx="2" cy="1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04" name="Freeform 915"/>
                <p:cNvSpPr>
                  <a:spLocks/>
                </p:cNvSpPr>
                <p:nvPr/>
              </p:nvSpPr>
              <p:spPr bwMode="auto">
                <a:xfrm>
                  <a:off x="1853" y="3229"/>
                  <a:ext cx="52" cy="52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0" y="50"/>
                    </a:cxn>
                    <a:cxn ang="0">
                      <a:pos x="0" y="50"/>
                    </a:cxn>
                    <a:cxn ang="0">
                      <a:pos x="0" y="52"/>
                    </a:cxn>
                    <a:cxn ang="0">
                      <a:pos x="0" y="52"/>
                    </a:cxn>
                    <a:cxn ang="0">
                      <a:pos x="0" y="52"/>
                    </a:cxn>
                    <a:cxn ang="0">
                      <a:pos x="0" y="52"/>
                    </a:cxn>
                    <a:cxn ang="0">
                      <a:pos x="0" y="52"/>
                    </a:cxn>
                    <a:cxn ang="0">
                      <a:pos x="0" y="52"/>
                    </a:cxn>
                    <a:cxn ang="0">
                      <a:pos x="0" y="50"/>
                    </a:cxn>
                    <a:cxn ang="0">
                      <a:pos x="52" y="4"/>
                    </a:cxn>
                    <a:cxn ang="0">
                      <a:pos x="52" y="4"/>
                    </a:cxn>
                    <a:cxn ang="0">
                      <a:pos x="48" y="0"/>
                    </a:cxn>
                    <a:cxn ang="0">
                      <a:pos x="48" y="0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52" h="52">
                      <a:moveTo>
                        <a:pt x="46" y="0"/>
                      </a:move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0" y="52"/>
                      </a:lnTo>
                      <a:lnTo>
                        <a:pt x="0" y="52"/>
                      </a:lnTo>
                      <a:lnTo>
                        <a:pt x="0" y="52"/>
                      </a:lnTo>
                      <a:lnTo>
                        <a:pt x="0" y="52"/>
                      </a:lnTo>
                      <a:lnTo>
                        <a:pt x="0" y="52"/>
                      </a:lnTo>
                      <a:lnTo>
                        <a:pt x="0" y="50"/>
                      </a:lnTo>
                      <a:lnTo>
                        <a:pt x="52" y="4"/>
                      </a:lnTo>
                      <a:lnTo>
                        <a:pt x="52" y="4"/>
                      </a:lnTo>
                      <a:lnTo>
                        <a:pt x="48" y="0"/>
                      </a:lnTo>
                      <a:lnTo>
                        <a:pt x="48" y="0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05" name="Freeform 916"/>
                <p:cNvSpPr>
                  <a:spLocks/>
                </p:cNvSpPr>
                <p:nvPr/>
              </p:nvSpPr>
              <p:spPr bwMode="auto">
                <a:xfrm>
                  <a:off x="1853" y="3229"/>
                  <a:ext cx="52" cy="52"/>
                </a:xfrm>
                <a:custGeom>
                  <a:avLst/>
                  <a:gdLst/>
                  <a:ahLst/>
                  <a:cxnLst>
                    <a:cxn ang="0">
                      <a:pos x="46" y="0"/>
                    </a:cxn>
                    <a:cxn ang="0">
                      <a:pos x="0" y="50"/>
                    </a:cxn>
                    <a:cxn ang="0">
                      <a:pos x="0" y="50"/>
                    </a:cxn>
                    <a:cxn ang="0">
                      <a:pos x="0" y="52"/>
                    </a:cxn>
                    <a:cxn ang="0">
                      <a:pos x="0" y="52"/>
                    </a:cxn>
                    <a:cxn ang="0">
                      <a:pos x="0" y="52"/>
                    </a:cxn>
                    <a:cxn ang="0">
                      <a:pos x="0" y="52"/>
                    </a:cxn>
                    <a:cxn ang="0">
                      <a:pos x="0" y="52"/>
                    </a:cxn>
                    <a:cxn ang="0">
                      <a:pos x="0" y="52"/>
                    </a:cxn>
                    <a:cxn ang="0">
                      <a:pos x="0" y="50"/>
                    </a:cxn>
                    <a:cxn ang="0">
                      <a:pos x="52" y="4"/>
                    </a:cxn>
                    <a:cxn ang="0">
                      <a:pos x="52" y="4"/>
                    </a:cxn>
                    <a:cxn ang="0">
                      <a:pos x="48" y="0"/>
                    </a:cxn>
                    <a:cxn ang="0">
                      <a:pos x="48" y="0"/>
                    </a:cxn>
                    <a:cxn ang="0">
                      <a:pos x="46" y="0"/>
                    </a:cxn>
                  </a:cxnLst>
                  <a:rect l="0" t="0" r="r" b="b"/>
                  <a:pathLst>
                    <a:path w="52" h="52">
                      <a:moveTo>
                        <a:pt x="46" y="0"/>
                      </a:move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0" y="52"/>
                      </a:lnTo>
                      <a:lnTo>
                        <a:pt x="0" y="52"/>
                      </a:lnTo>
                      <a:lnTo>
                        <a:pt x="0" y="52"/>
                      </a:lnTo>
                      <a:lnTo>
                        <a:pt x="0" y="52"/>
                      </a:lnTo>
                      <a:lnTo>
                        <a:pt x="0" y="52"/>
                      </a:lnTo>
                      <a:lnTo>
                        <a:pt x="0" y="52"/>
                      </a:lnTo>
                      <a:lnTo>
                        <a:pt x="0" y="50"/>
                      </a:lnTo>
                      <a:lnTo>
                        <a:pt x="52" y="4"/>
                      </a:lnTo>
                      <a:lnTo>
                        <a:pt x="52" y="4"/>
                      </a:lnTo>
                      <a:lnTo>
                        <a:pt x="48" y="0"/>
                      </a:lnTo>
                      <a:lnTo>
                        <a:pt x="48" y="0"/>
                      </a:lnTo>
                      <a:lnTo>
                        <a:pt x="46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06" name="Freeform 917"/>
                <p:cNvSpPr>
                  <a:spLocks noEditPoints="1"/>
                </p:cNvSpPr>
                <p:nvPr/>
              </p:nvSpPr>
              <p:spPr bwMode="auto">
                <a:xfrm>
                  <a:off x="1905" y="3207"/>
                  <a:ext cx="10" cy="6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2"/>
                    </a:cxn>
                    <a:cxn ang="0">
                      <a:pos x="8" y="2"/>
                    </a:cxn>
                    <a:cxn ang="0">
                      <a:pos x="8" y="6"/>
                    </a:cxn>
                    <a:cxn ang="0">
                      <a:pos x="8" y="6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8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0" h="6">
                      <a:moveTo>
                        <a:pt x="8" y="0"/>
                      </a:move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8" y="0"/>
                      </a:lnTo>
                      <a:close/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07" name="Freeform 918"/>
                <p:cNvSpPr>
                  <a:spLocks/>
                </p:cNvSpPr>
                <p:nvPr/>
              </p:nvSpPr>
              <p:spPr bwMode="auto">
                <a:xfrm>
                  <a:off x="1913" y="3207"/>
                  <a:ext cx="2" cy="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08" name="Freeform 919"/>
                <p:cNvSpPr>
                  <a:spLocks/>
                </p:cNvSpPr>
                <p:nvPr/>
              </p:nvSpPr>
              <p:spPr bwMode="auto">
                <a:xfrm>
                  <a:off x="1905" y="3207"/>
                  <a:ext cx="2" cy="4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09" name="Freeform 920"/>
                <p:cNvSpPr>
                  <a:spLocks/>
                </p:cNvSpPr>
                <p:nvPr/>
              </p:nvSpPr>
              <p:spPr bwMode="auto">
                <a:xfrm>
                  <a:off x="1913" y="3211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10" name="Freeform 921"/>
                <p:cNvSpPr>
                  <a:spLocks/>
                </p:cNvSpPr>
                <p:nvPr/>
              </p:nvSpPr>
              <p:spPr bwMode="auto">
                <a:xfrm>
                  <a:off x="1913" y="3211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11" name="Freeform 922"/>
                <p:cNvSpPr>
                  <a:spLocks noEditPoints="1"/>
                </p:cNvSpPr>
                <p:nvPr/>
              </p:nvSpPr>
              <p:spPr bwMode="auto">
                <a:xfrm>
                  <a:off x="1847" y="3223"/>
                  <a:ext cx="126" cy="16"/>
                </a:xfrm>
                <a:custGeom>
                  <a:avLst/>
                  <a:gdLst/>
                  <a:ahLst/>
                  <a:cxnLst>
                    <a:cxn ang="0">
                      <a:pos x="66" y="12"/>
                    </a:cxn>
                    <a:cxn ang="0">
                      <a:pos x="66" y="12"/>
                    </a:cxn>
                    <a:cxn ang="0">
                      <a:pos x="66" y="14"/>
                    </a:cxn>
                    <a:cxn ang="0">
                      <a:pos x="66" y="16"/>
                    </a:cxn>
                    <a:cxn ang="0">
                      <a:pos x="66" y="16"/>
                    </a:cxn>
                    <a:cxn ang="0">
                      <a:pos x="68" y="12"/>
                    </a:cxn>
                    <a:cxn ang="0">
                      <a:pos x="68" y="12"/>
                    </a:cxn>
                    <a:cxn ang="0">
                      <a:pos x="66" y="12"/>
                    </a:cxn>
                    <a:cxn ang="0">
                      <a:pos x="58" y="12"/>
                    </a:cxn>
                    <a:cxn ang="0">
                      <a:pos x="58" y="12"/>
                    </a:cxn>
                    <a:cxn ang="0">
                      <a:pos x="58" y="12"/>
                    </a:cxn>
                    <a:cxn ang="0">
                      <a:pos x="58" y="12"/>
                    </a:cxn>
                    <a:cxn ang="0">
                      <a:pos x="60" y="16"/>
                    </a:cxn>
                    <a:cxn ang="0">
                      <a:pos x="60" y="14"/>
                    </a:cxn>
                    <a:cxn ang="0">
                      <a:pos x="60" y="14"/>
                    </a:cxn>
                    <a:cxn ang="0">
                      <a:pos x="58" y="12"/>
                    </a:cxn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10" y="0"/>
                    </a:cxn>
                    <a:cxn ang="0">
                      <a:pos x="110" y="0"/>
                    </a:cxn>
                    <a:cxn ang="0">
                      <a:pos x="126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26" h="16">
                      <a:moveTo>
                        <a:pt x="66" y="12"/>
                      </a:moveTo>
                      <a:lnTo>
                        <a:pt x="66" y="12"/>
                      </a:lnTo>
                      <a:lnTo>
                        <a:pt x="66" y="14"/>
                      </a:lnTo>
                      <a:lnTo>
                        <a:pt x="66" y="16"/>
                      </a:lnTo>
                      <a:lnTo>
                        <a:pt x="66" y="16"/>
                      </a:lnTo>
                      <a:lnTo>
                        <a:pt x="68" y="12"/>
                      </a:lnTo>
                      <a:lnTo>
                        <a:pt x="68" y="12"/>
                      </a:lnTo>
                      <a:lnTo>
                        <a:pt x="66" y="12"/>
                      </a:lnTo>
                      <a:close/>
                      <a:moveTo>
                        <a:pt x="58" y="12"/>
                      </a:moveTo>
                      <a:lnTo>
                        <a:pt x="58" y="12"/>
                      </a:lnTo>
                      <a:lnTo>
                        <a:pt x="58" y="12"/>
                      </a:lnTo>
                      <a:lnTo>
                        <a:pt x="58" y="12"/>
                      </a:lnTo>
                      <a:lnTo>
                        <a:pt x="60" y="16"/>
                      </a:lnTo>
                      <a:lnTo>
                        <a:pt x="60" y="14"/>
                      </a:lnTo>
                      <a:lnTo>
                        <a:pt x="60" y="14"/>
                      </a:lnTo>
                      <a:lnTo>
                        <a:pt x="58" y="12"/>
                      </a:lnTo>
                      <a:close/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close/>
                      <a:moveTo>
                        <a:pt x="110" y="0"/>
                      </a:moveTo>
                      <a:lnTo>
                        <a:pt x="110" y="0"/>
                      </a:lnTo>
                      <a:lnTo>
                        <a:pt x="126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12" name="Freeform 923"/>
                <p:cNvSpPr>
                  <a:spLocks/>
                </p:cNvSpPr>
                <p:nvPr/>
              </p:nvSpPr>
              <p:spPr bwMode="auto">
                <a:xfrm>
                  <a:off x="1913" y="3235"/>
                  <a:ext cx="2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13" name="Freeform 924"/>
                <p:cNvSpPr>
                  <a:spLocks/>
                </p:cNvSpPr>
                <p:nvPr/>
              </p:nvSpPr>
              <p:spPr bwMode="auto">
                <a:xfrm>
                  <a:off x="1905" y="3235"/>
                  <a:ext cx="2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4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14" name="Freeform 925"/>
                <p:cNvSpPr>
                  <a:spLocks/>
                </p:cNvSpPr>
                <p:nvPr/>
              </p:nvSpPr>
              <p:spPr bwMode="auto">
                <a:xfrm>
                  <a:off x="1847" y="3223"/>
                  <a:ext cx="16" cy="1"/>
                </a:xfrm>
                <a:custGeom>
                  <a:avLst/>
                  <a:gdLst/>
                  <a:ahLst/>
                  <a:cxnLst>
                    <a:cxn ang="0">
                      <a:pos x="16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16" y="0"/>
                    </a:cxn>
                  </a:cxnLst>
                  <a:rect l="0" t="0" r="r" b="b"/>
                  <a:pathLst>
                    <a:path w="16">
                      <a:moveTo>
                        <a:pt x="16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16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15" name="Freeform 926"/>
                <p:cNvSpPr>
                  <a:spLocks/>
                </p:cNvSpPr>
                <p:nvPr/>
              </p:nvSpPr>
              <p:spPr bwMode="auto">
                <a:xfrm>
                  <a:off x="1957" y="3223"/>
                  <a:ext cx="16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6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16" name="Freeform 927"/>
                <p:cNvSpPr>
                  <a:spLocks/>
                </p:cNvSpPr>
                <p:nvPr/>
              </p:nvSpPr>
              <p:spPr bwMode="auto">
                <a:xfrm>
                  <a:off x="1905" y="3233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17" name="Freeform 928"/>
                <p:cNvSpPr>
                  <a:spLocks/>
                </p:cNvSpPr>
                <p:nvPr/>
              </p:nvSpPr>
              <p:spPr bwMode="auto">
                <a:xfrm>
                  <a:off x="1905" y="3233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18" name="Freeform 929"/>
                <p:cNvSpPr>
                  <a:spLocks/>
                </p:cNvSpPr>
                <p:nvPr/>
              </p:nvSpPr>
              <p:spPr bwMode="auto">
                <a:xfrm>
                  <a:off x="1913" y="3235"/>
                  <a:ext cx="2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19" name="Freeform 930"/>
                <p:cNvSpPr>
                  <a:spLocks/>
                </p:cNvSpPr>
                <p:nvPr/>
              </p:nvSpPr>
              <p:spPr bwMode="auto">
                <a:xfrm>
                  <a:off x="1913" y="3235"/>
                  <a:ext cx="2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20" name="Freeform 931"/>
                <p:cNvSpPr>
                  <a:spLocks noEditPoints="1"/>
                </p:cNvSpPr>
                <p:nvPr/>
              </p:nvSpPr>
              <p:spPr bwMode="auto">
                <a:xfrm>
                  <a:off x="1905" y="3231"/>
                  <a:ext cx="12" cy="4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8" y="4"/>
                    </a:cxn>
                    <a:cxn ang="0">
                      <a:pos x="8" y="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12" y="2"/>
                    </a:cxn>
                    <a:cxn ang="0">
                      <a:pos x="12" y="2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2" h="4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21" name="Freeform 932"/>
                <p:cNvSpPr>
                  <a:spLocks/>
                </p:cNvSpPr>
                <p:nvPr/>
              </p:nvSpPr>
              <p:spPr bwMode="auto">
                <a:xfrm>
                  <a:off x="1905" y="3233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22" name="Freeform 933"/>
                <p:cNvSpPr>
                  <a:spLocks/>
                </p:cNvSpPr>
                <p:nvPr/>
              </p:nvSpPr>
              <p:spPr bwMode="auto">
                <a:xfrm>
                  <a:off x="1913" y="3231"/>
                  <a:ext cx="4" cy="4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4" y="2"/>
                    </a:cxn>
                    <a:cxn ang="0">
                      <a:pos x="4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23" name="Freeform 934"/>
                <p:cNvSpPr>
                  <a:spLocks/>
                </p:cNvSpPr>
                <p:nvPr/>
              </p:nvSpPr>
              <p:spPr bwMode="auto">
                <a:xfrm>
                  <a:off x="1905" y="3211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24" name="Freeform 935"/>
                <p:cNvSpPr>
                  <a:spLocks/>
                </p:cNvSpPr>
                <p:nvPr/>
              </p:nvSpPr>
              <p:spPr bwMode="auto">
                <a:xfrm>
                  <a:off x="1905" y="3211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25" name="Freeform 936"/>
                <p:cNvSpPr>
                  <a:spLocks noEditPoints="1"/>
                </p:cNvSpPr>
                <p:nvPr/>
              </p:nvSpPr>
              <p:spPr bwMode="auto">
                <a:xfrm>
                  <a:off x="1903" y="3213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6" y="16"/>
                    </a:cxn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6" h="16">
                      <a:moveTo>
                        <a:pt x="16" y="16"/>
                      </a:move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lnTo>
                        <a:pt x="16" y="16"/>
                      </a:lnTo>
                      <a:close/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26" name="Freeform 937"/>
                <p:cNvSpPr>
                  <a:spLocks/>
                </p:cNvSpPr>
                <p:nvPr/>
              </p:nvSpPr>
              <p:spPr bwMode="auto">
                <a:xfrm>
                  <a:off x="1919" y="3229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27" name="Freeform 938"/>
                <p:cNvSpPr>
                  <a:spLocks/>
                </p:cNvSpPr>
                <p:nvPr/>
              </p:nvSpPr>
              <p:spPr bwMode="auto">
                <a:xfrm>
                  <a:off x="1915" y="3213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28" name="Freeform 939"/>
                <p:cNvSpPr>
                  <a:spLocks/>
                </p:cNvSpPr>
                <p:nvPr/>
              </p:nvSpPr>
              <p:spPr bwMode="auto">
                <a:xfrm>
                  <a:off x="1903" y="3213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29" name="Freeform 940"/>
                <p:cNvSpPr>
                  <a:spLocks noEditPoints="1"/>
                </p:cNvSpPr>
                <p:nvPr/>
              </p:nvSpPr>
              <p:spPr bwMode="auto">
                <a:xfrm>
                  <a:off x="1901" y="3213"/>
                  <a:ext cx="18" cy="20"/>
                </a:xfrm>
                <a:custGeom>
                  <a:avLst/>
                  <a:gdLst/>
                  <a:ahLst/>
                  <a:cxnLst>
                    <a:cxn ang="0">
                      <a:pos x="18" y="16"/>
                    </a:cxn>
                    <a:cxn ang="0">
                      <a:pos x="18" y="16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6" y="20"/>
                    </a:cxn>
                    <a:cxn ang="0">
                      <a:pos x="16" y="20"/>
                    </a:cxn>
                    <a:cxn ang="0">
                      <a:pos x="18" y="16"/>
                    </a:cxn>
                    <a:cxn ang="0">
                      <a:pos x="18" y="16"/>
                    </a:cxn>
                    <a:cxn ang="0">
                      <a:pos x="18" y="16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4" y="20"/>
                    </a:cxn>
                    <a:cxn ang="0">
                      <a:pos x="4" y="20"/>
                    </a:cxn>
                    <a:cxn ang="0">
                      <a:pos x="4" y="20"/>
                    </a:cxn>
                    <a:cxn ang="0">
                      <a:pos x="0" y="16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2"/>
                    </a:cxn>
                    <a:cxn ang="0">
                      <a:pos x="4" y="2"/>
                    </a:cxn>
                    <a:cxn ang="0">
                      <a:pos x="2" y="2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18" y="4"/>
                    </a:cxn>
                    <a:cxn ang="0">
                      <a:pos x="18" y="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18" h="20">
                      <a:moveTo>
                        <a:pt x="18" y="16"/>
                      </a:moveTo>
                      <a:lnTo>
                        <a:pt x="18" y="16"/>
                      </a:lnTo>
                      <a:lnTo>
                        <a:pt x="14" y="18"/>
                      </a:lnTo>
                      <a:lnTo>
                        <a:pt x="14" y="18"/>
                      </a:lnTo>
                      <a:lnTo>
                        <a:pt x="16" y="20"/>
                      </a:lnTo>
                      <a:lnTo>
                        <a:pt x="16" y="20"/>
                      </a:lnTo>
                      <a:lnTo>
                        <a:pt x="18" y="16"/>
                      </a:lnTo>
                      <a:lnTo>
                        <a:pt x="18" y="16"/>
                      </a:lnTo>
                      <a:lnTo>
                        <a:pt x="18" y="16"/>
                      </a:lnTo>
                      <a:close/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4" y="20"/>
                      </a:lnTo>
                      <a:lnTo>
                        <a:pt x="4" y="20"/>
                      </a:lnTo>
                      <a:lnTo>
                        <a:pt x="4" y="20"/>
                      </a:lnTo>
                      <a:lnTo>
                        <a:pt x="0" y="16"/>
                      </a:lnTo>
                      <a:close/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2"/>
                      </a:lnTo>
                      <a:close/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30" name="Freeform 941"/>
                <p:cNvSpPr>
                  <a:spLocks/>
                </p:cNvSpPr>
                <p:nvPr/>
              </p:nvSpPr>
              <p:spPr bwMode="auto">
                <a:xfrm>
                  <a:off x="1915" y="3229"/>
                  <a:ext cx="4" cy="4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31" name="Freeform 942"/>
                <p:cNvSpPr>
                  <a:spLocks/>
                </p:cNvSpPr>
                <p:nvPr/>
              </p:nvSpPr>
              <p:spPr bwMode="auto">
                <a:xfrm>
                  <a:off x="1901" y="3229"/>
                  <a:ext cx="4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4" y="4"/>
                    </a:cxn>
                    <a:cxn ang="0">
                      <a:pos x="4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32" name="Freeform 943"/>
                <p:cNvSpPr>
                  <a:spLocks/>
                </p:cNvSpPr>
                <p:nvPr/>
              </p:nvSpPr>
              <p:spPr bwMode="auto">
                <a:xfrm>
                  <a:off x="1901" y="3215"/>
                  <a:ext cx="4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33" name="Freeform 944"/>
                <p:cNvSpPr>
                  <a:spLocks/>
                </p:cNvSpPr>
                <p:nvPr/>
              </p:nvSpPr>
              <p:spPr bwMode="auto">
                <a:xfrm>
                  <a:off x="1915" y="3213"/>
                  <a:ext cx="4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4" y="4"/>
                    </a:cxn>
                    <a:cxn ang="0">
                      <a:pos x="4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34" name="Freeform 945"/>
                <p:cNvSpPr>
                  <a:spLocks noEditPoints="1"/>
                </p:cNvSpPr>
                <p:nvPr/>
              </p:nvSpPr>
              <p:spPr bwMode="auto">
                <a:xfrm>
                  <a:off x="1825" y="3223"/>
                  <a:ext cx="170" cy="86"/>
                </a:xfrm>
                <a:custGeom>
                  <a:avLst/>
                  <a:gdLst/>
                  <a:ahLst/>
                  <a:cxnLst>
                    <a:cxn ang="0">
                      <a:pos x="88" y="16"/>
                    </a:cxn>
                    <a:cxn ang="0">
                      <a:pos x="88" y="16"/>
                    </a:cxn>
                    <a:cxn ang="0">
                      <a:pos x="88" y="18"/>
                    </a:cxn>
                    <a:cxn ang="0">
                      <a:pos x="86" y="76"/>
                    </a:cxn>
                    <a:cxn ang="0">
                      <a:pos x="86" y="76"/>
                    </a:cxn>
                    <a:cxn ang="0">
                      <a:pos x="86" y="82"/>
                    </a:cxn>
                    <a:cxn ang="0">
                      <a:pos x="86" y="82"/>
                    </a:cxn>
                    <a:cxn ang="0">
                      <a:pos x="84" y="82"/>
                    </a:cxn>
                    <a:cxn ang="0">
                      <a:pos x="84" y="82"/>
                    </a:cxn>
                    <a:cxn ang="0">
                      <a:pos x="84" y="82"/>
                    </a:cxn>
                    <a:cxn ang="0">
                      <a:pos x="84" y="82"/>
                    </a:cxn>
                    <a:cxn ang="0">
                      <a:pos x="84" y="76"/>
                    </a:cxn>
                    <a:cxn ang="0">
                      <a:pos x="82" y="18"/>
                    </a:cxn>
                    <a:cxn ang="0">
                      <a:pos x="82" y="18"/>
                    </a:cxn>
                    <a:cxn ang="0">
                      <a:pos x="82" y="16"/>
                    </a:cxn>
                    <a:cxn ang="0">
                      <a:pos x="84" y="84"/>
                    </a:cxn>
                    <a:cxn ang="0">
                      <a:pos x="84" y="84"/>
                    </a:cxn>
                    <a:cxn ang="0">
                      <a:pos x="84" y="86"/>
                    </a:cxn>
                    <a:cxn ang="0">
                      <a:pos x="84" y="86"/>
                    </a:cxn>
                    <a:cxn ang="0">
                      <a:pos x="86" y="84"/>
                    </a:cxn>
                    <a:cxn ang="0">
                      <a:pos x="88" y="16"/>
                    </a:cxn>
                    <a:cxn ang="0">
                      <a:pos x="148" y="0"/>
                    </a:cxn>
                    <a:cxn ang="0">
                      <a:pos x="158" y="2"/>
                    </a:cxn>
                    <a:cxn ang="0">
                      <a:pos x="158" y="2"/>
                    </a:cxn>
                    <a:cxn ang="0">
                      <a:pos x="164" y="2"/>
                    </a:cxn>
                    <a:cxn ang="0">
                      <a:pos x="158" y="2"/>
                    </a:cxn>
                    <a:cxn ang="0">
                      <a:pos x="104" y="2"/>
                    </a:cxn>
                    <a:cxn ang="0">
                      <a:pos x="104" y="2"/>
                    </a:cxn>
                    <a:cxn ang="0">
                      <a:pos x="96" y="4"/>
                    </a:cxn>
                    <a:cxn ang="0">
                      <a:pos x="96" y="4"/>
                    </a:cxn>
                    <a:cxn ang="0">
                      <a:pos x="98" y="4"/>
                    </a:cxn>
                    <a:cxn ang="0">
                      <a:pos x="98" y="6"/>
                    </a:cxn>
                    <a:cxn ang="0">
                      <a:pos x="166" y="2"/>
                    </a:cxn>
                    <a:cxn ang="0">
                      <a:pos x="166" y="2"/>
                    </a:cxn>
                    <a:cxn ang="0">
                      <a:pos x="170" y="2"/>
                    </a:cxn>
                    <a:cxn ang="0">
                      <a:pos x="166" y="2"/>
                    </a:cxn>
                    <a:cxn ang="0">
                      <a:pos x="148" y="0"/>
                    </a:cxn>
                    <a:cxn ang="0">
                      <a:pos x="22" y="0"/>
                    </a:cxn>
                    <a:cxn ang="0">
                      <a:pos x="4" y="2"/>
                    </a:cxn>
                    <a:cxn ang="0">
                      <a:pos x="4" y="2"/>
                    </a:cxn>
                    <a:cxn ang="0">
                      <a:pos x="0" y="2"/>
                    </a:cxn>
                    <a:cxn ang="0">
                      <a:pos x="4" y="2"/>
                    </a:cxn>
                    <a:cxn ang="0">
                      <a:pos x="72" y="6"/>
                    </a:cxn>
                    <a:cxn ang="0">
                      <a:pos x="72" y="6"/>
                    </a:cxn>
                    <a:cxn ang="0">
                      <a:pos x="74" y="6"/>
                    </a:cxn>
                    <a:cxn ang="0">
                      <a:pos x="74" y="6"/>
                    </a:cxn>
                    <a:cxn ang="0">
                      <a:pos x="74" y="4"/>
                    </a:cxn>
                    <a:cxn ang="0">
                      <a:pos x="74" y="4"/>
                    </a:cxn>
                    <a:cxn ang="0">
                      <a:pos x="70" y="2"/>
                    </a:cxn>
                    <a:cxn ang="0">
                      <a:pos x="64" y="2"/>
                    </a:cxn>
                    <a:cxn ang="0">
                      <a:pos x="12" y="2"/>
                    </a:cxn>
                    <a:cxn ang="0">
                      <a:pos x="12" y="2"/>
                    </a:cxn>
                    <a:cxn ang="0">
                      <a:pos x="4" y="2"/>
                    </a:cxn>
                    <a:cxn ang="0">
                      <a:pos x="12" y="2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170" h="86">
                      <a:moveTo>
                        <a:pt x="88" y="16"/>
                      </a:moveTo>
                      <a:lnTo>
                        <a:pt x="88" y="16"/>
                      </a:lnTo>
                      <a:lnTo>
                        <a:pt x="88" y="18"/>
                      </a:lnTo>
                      <a:lnTo>
                        <a:pt x="86" y="76"/>
                      </a:lnTo>
                      <a:lnTo>
                        <a:pt x="86" y="76"/>
                      </a:lnTo>
                      <a:lnTo>
                        <a:pt x="86" y="82"/>
                      </a:lnTo>
                      <a:lnTo>
                        <a:pt x="86" y="82"/>
                      </a:lnTo>
                      <a:lnTo>
                        <a:pt x="84" y="82"/>
                      </a:lnTo>
                      <a:lnTo>
                        <a:pt x="84" y="82"/>
                      </a:lnTo>
                      <a:lnTo>
                        <a:pt x="84" y="82"/>
                      </a:lnTo>
                      <a:lnTo>
                        <a:pt x="84" y="82"/>
                      </a:lnTo>
                      <a:lnTo>
                        <a:pt x="84" y="76"/>
                      </a:lnTo>
                      <a:lnTo>
                        <a:pt x="82" y="18"/>
                      </a:lnTo>
                      <a:lnTo>
                        <a:pt x="82" y="18"/>
                      </a:lnTo>
                      <a:lnTo>
                        <a:pt x="82" y="16"/>
                      </a:lnTo>
                      <a:lnTo>
                        <a:pt x="84" y="84"/>
                      </a:lnTo>
                      <a:lnTo>
                        <a:pt x="84" y="84"/>
                      </a:lnTo>
                      <a:lnTo>
                        <a:pt x="84" y="86"/>
                      </a:lnTo>
                      <a:lnTo>
                        <a:pt x="84" y="86"/>
                      </a:lnTo>
                      <a:lnTo>
                        <a:pt x="86" y="84"/>
                      </a:lnTo>
                      <a:lnTo>
                        <a:pt x="88" y="16"/>
                      </a:lnTo>
                      <a:close/>
                      <a:moveTo>
                        <a:pt x="148" y="0"/>
                      </a:moveTo>
                      <a:lnTo>
                        <a:pt x="158" y="2"/>
                      </a:lnTo>
                      <a:lnTo>
                        <a:pt x="158" y="2"/>
                      </a:lnTo>
                      <a:lnTo>
                        <a:pt x="164" y="2"/>
                      </a:lnTo>
                      <a:lnTo>
                        <a:pt x="158" y="2"/>
                      </a:lnTo>
                      <a:lnTo>
                        <a:pt x="104" y="2"/>
                      </a:lnTo>
                      <a:lnTo>
                        <a:pt x="104" y="2"/>
                      </a:lnTo>
                      <a:lnTo>
                        <a:pt x="96" y="4"/>
                      </a:lnTo>
                      <a:lnTo>
                        <a:pt x="96" y="4"/>
                      </a:lnTo>
                      <a:lnTo>
                        <a:pt x="98" y="4"/>
                      </a:lnTo>
                      <a:lnTo>
                        <a:pt x="98" y="6"/>
                      </a:lnTo>
                      <a:lnTo>
                        <a:pt x="166" y="2"/>
                      </a:lnTo>
                      <a:lnTo>
                        <a:pt x="166" y="2"/>
                      </a:lnTo>
                      <a:lnTo>
                        <a:pt x="170" y="2"/>
                      </a:lnTo>
                      <a:lnTo>
                        <a:pt x="166" y="2"/>
                      </a:lnTo>
                      <a:lnTo>
                        <a:pt x="148" y="0"/>
                      </a:lnTo>
                      <a:close/>
                      <a:moveTo>
                        <a:pt x="22" y="0"/>
                      </a:move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4" y="2"/>
                      </a:lnTo>
                      <a:lnTo>
                        <a:pt x="72" y="6"/>
                      </a:lnTo>
                      <a:lnTo>
                        <a:pt x="72" y="6"/>
                      </a:lnTo>
                      <a:lnTo>
                        <a:pt x="74" y="6"/>
                      </a:lnTo>
                      <a:lnTo>
                        <a:pt x="74" y="6"/>
                      </a:lnTo>
                      <a:lnTo>
                        <a:pt x="74" y="4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2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4" y="2"/>
                      </a:lnTo>
                      <a:lnTo>
                        <a:pt x="12" y="2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35" name="Freeform 946"/>
                <p:cNvSpPr>
                  <a:spLocks/>
                </p:cNvSpPr>
                <p:nvPr/>
              </p:nvSpPr>
              <p:spPr bwMode="auto">
                <a:xfrm>
                  <a:off x="1907" y="3239"/>
                  <a:ext cx="6" cy="7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6" y="2"/>
                    </a:cxn>
                    <a:cxn ang="0">
                      <a:pos x="4" y="60"/>
                    </a:cxn>
                    <a:cxn ang="0">
                      <a:pos x="4" y="60"/>
                    </a:cxn>
                    <a:cxn ang="0">
                      <a:pos x="4" y="66"/>
                    </a:cxn>
                    <a:cxn ang="0">
                      <a:pos x="4" y="66"/>
                    </a:cxn>
                    <a:cxn ang="0">
                      <a:pos x="2" y="66"/>
                    </a:cxn>
                    <a:cxn ang="0">
                      <a:pos x="2" y="66"/>
                    </a:cxn>
                    <a:cxn ang="0">
                      <a:pos x="2" y="66"/>
                    </a:cxn>
                    <a:cxn ang="0">
                      <a:pos x="2" y="66"/>
                    </a:cxn>
                    <a:cxn ang="0">
                      <a:pos x="2" y="6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2" y="68"/>
                    </a:cxn>
                    <a:cxn ang="0">
                      <a:pos x="2" y="68"/>
                    </a:cxn>
                    <a:cxn ang="0">
                      <a:pos x="2" y="70"/>
                    </a:cxn>
                    <a:cxn ang="0">
                      <a:pos x="2" y="70"/>
                    </a:cxn>
                    <a:cxn ang="0">
                      <a:pos x="4" y="68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6" h="70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4" y="60"/>
                      </a:lnTo>
                      <a:lnTo>
                        <a:pt x="4" y="60"/>
                      </a:lnTo>
                      <a:lnTo>
                        <a:pt x="4" y="66"/>
                      </a:lnTo>
                      <a:lnTo>
                        <a:pt x="4" y="66"/>
                      </a:lnTo>
                      <a:lnTo>
                        <a:pt x="2" y="66"/>
                      </a:lnTo>
                      <a:lnTo>
                        <a:pt x="2" y="66"/>
                      </a:lnTo>
                      <a:lnTo>
                        <a:pt x="2" y="66"/>
                      </a:lnTo>
                      <a:lnTo>
                        <a:pt x="2" y="66"/>
                      </a:lnTo>
                      <a:lnTo>
                        <a:pt x="2" y="6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68"/>
                      </a:lnTo>
                      <a:lnTo>
                        <a:pt x="2" y="68"/>
                      </a:lnTo>
                      <a:lnTo>
                        <a:pt x="2" y="70"/>
                      </a:lnTo>
                      <a:lnTo>
                        <a:pt x="2" y="70"/>
                      </a:lnTo>
                      <a:lnTo>
                        <a:pt x="4" y="68"/>
                      </a:lnTo>
                      <a:lnTo>
                        <a:pt x="6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36" name="Freeform 947"/>
                <p:cNvSpPr>
                  <a:spLocks/>
                </p:cNvSpPr>
                <p:nvPr/>
              </p:nvSpPr>
              <p:spPr bwMode="auto">
                <a:xfrm>
                  <a:off x="1921" y="3223"/>
                  <a:ext cx="74" cy="6"/>
                </a:xfrm>
                <a:custGeom>
                  <a:avLst/>
                  <a:gdLst/>
                  <a:ahLst/>
                  <a:cxnLst>
                    <a:cxn ang="0">
                      <a:pos x="52" y="0"/>
                    </a:cxn>
                    <a:cxn ang="0">
                      <a:pos x="62" y="2"/>
                    </a:cxn>
                    <a:cxn ang="0">
                      <a:pos x="62" y="2"/>
                    </a:cxn>
                    <a:cxn ang="0">
                      <a:pos x="68" y="2"/>
                    </a:cxn>
                    <a:cxn ang="0">
                      <a:pos x="62" y="2"/>
                    </a:cxn>
                    <a:cxn ang="0">
                      <a:pos x="8" y="2"/>
                    </a:cxn>
                    <a:cxn ang="0">
                      <a:pos x="8" y="2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70" y="2"/>
                    </a:cxn>
                    <a:cxn ang="0">
                      <a:pos x="70" y="2"/>
                    </a:cxn>
                    <a:cxn ang="0">
                      <a:pos x="74" y="2"/>
                    </a:cxn>
                    <a:cxn ang="0">
                      <a:pos x="70" y="2"/>
                    </a:cxn>
                    <a:cxn ang="0">
                      <a:pos x="52" y="0"/>
                    </a:cxn>
                  </a:cxnLst>
                  <a:rect l="0" t="0" r="r" b="b"/>
                  <a:pathLst>
                    <a:path w="74" h="6">
                      <a:moveTo>
                        <a:pt x="52" y="0"/>
                      </a:moveTo>
                      <a:lnTo>
                        <a:pt x="62" y="2"/>
                      </a:lnTo>
                      <a:lnTo>
                        <a:pt x="62" y="2"/>
                      </a:lnTo>
                      <a:lnTo>
                        <a:pt x="68" y="2"/>
                      </a:lnTo>
                      <a:lnTo>
                        <a:pt x="62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6"/>
                      </a:lnTo>
                      <a:lnTo>
                        <a:pt x="70" y="2"/>
                      </a:lnTo>
                      <a:lnTo>
                        <a:pt x="70" y="2"/>
                      </a:lnTo>
                      <a:lnTo>
                        <a:pt x="74" y="2"/>
                      </a:lnTo>
                      <a:lnTo>
                        <a:pt x="70" y="2"/>
                      </a:lnTo>
                      <a:lnTo>
                        <a:pt x="5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37" name="Freeform 948"/>
                <p:cNvSpPr>
                  <a:spLocks/>
                </p:cNvSpPr>
                <p:nvPr/>
              </p:nvSpPr>
              <p:spPr bwMode="auto">
                <a:xfrm>
                  <a:off x="1825" y="3223"/>
                  <a:ext cx="74" cy="6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4" y="2"/>
                    </a:cxn>
                    <a:cxn ang="0">
                      <a:pos x="4" y="2"/>
                    </a:cxn>
                    <a:cxn ang="0">
                      <a:pos x="0" y="2"/>
                    </a:cxn>
                    <a:cxn ang="0">
                      <a:pos x="4" y="2"/>
                    </a:cxn>
                    <a:cxn ang="0">
                      <a:pos x="72" y="6"/>
                    </a:cxn>
                    <a:cxn ang="0">
                      <a:pos x="72" y="6"/>
                    </a:cxn>
                    <a:cxn ang="0">
                      <a:pos x="74" y="6"/>
                    </a:cxn>
                    <a:cxn ang="0">
                      <a:pos x="74" y="6"/>
                    </a:cxn>
                    <a:cxn ang="0">
                      <a:pos x="74" y="4"/>
                    </a:cxn>
                    <a:cxn ang="0">
                      <a:pos x="74" y="4"/>
                    </a:cxn>
                    <a:cxn ang="0">
                      <a:pos x="70" y="2"/>
                    </a:cxn>
                    <a:cxn ang="0">
                      <a:pos x="64" y="2"/>
                    </a:cxn>
                    <a:cxn ang="0">
                      <a:pos x="12" y="2"/>
                    </a:cxn>
                    <a:cxn ang="0">
                      <a:pos x="12" y="2"/>
                    </a:cxn>
                    <a:cxn ang="0">
                      <a:pos x="4" y="2"/>
                    </a:cxn>
                    <a:cxn ang="0">
                      <a:pos x="12" y="2"/>
                    </a:cxn>
                    <a:cxn ang="0">
                      <a:pos x="22" y="0"/>
                    </a:cxn>
                  </a:cxnLst>
                  <a:rect l="0" t="0" r="r" b="b"/>
                  <a:pathLst>
                    <a:path w="74" h="6">
                      <a:moveTo>
                        <a:pt x="22" y="0"/>
                      </a:move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4" y="2"/>
                      </a:lnTo>
                      <a:lnTo>
                        <a:pt x="72" y="6"/>
                      </a:lnTo>
                      <a:lnTo>
                        <a:pt x="72" y="6"/>
                      </a:lnTo>
                      <a:lnTo>
                        <a:pt x="74" y="6"/>
                      </a:lnTo>
                      <a:lnTo>
                        <a:pt x="74" y="6"/>
                      </a:lnTo>
                      <a:lnTo>
                        <a:pt x="74" y="4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2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4" y="2"/>
                      </a:lnTo>
                      <a:lnTo>
                        <a:pt x="12" y="2"/>
                      </a:lnTo>
                      <a:lnTo>
                        <a:pt x="2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38" name="Freeform 949"/>
                <p:cNvSpPr>
                  <a:spLocks/>
                </p:cNvSpPr>
                <p:nvPr/>
              </p:nvSpPr>
              <p:spPr bwMode="auto">
                <a:xfrm>
                  <a:off x="1899" y="3227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39" name="Freeform 950"/>
                <p:cNvSpPr>
                  <a:spLocks/>
                </p:cNvSpPr>
                <p:nvPr/>
              </p:nvSpPr>
              <p:spPr bwMode="auto">
                <a:xfrm>
                  <a:off x="1899" y="3227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40" name="Freeform 951"/>
                <p:cNvSpPr>
                  <a:spLocks/>
                </p:cNvSpPr>
                <p:nvPr/>
              </p:nvSpPr>
              <p:spPr bwMode="auto">
                <a:xfrm>
                  <a:off x="1899" y="3229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41" name="Freeform 952"/>
                <p:cNvSpPr>
                  <a:spLocks/>
                </p:cNvSpPr>
                <p:nvPr/>
              </p:nvSpPr>
              <p:spPr bwMode="auto">
                <a:xfrm>
                  <a:off x="1899" y="3229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42" name="Freeform 953"/>
                <p:cNvSpPr>
                  <a:spLocks/>
                </p:cNvSpPr>
                <p:nvPr/>
              </p:nvSpPr>
              <p:spPr bwMode="auto">
                <a:xfrm>
                  <a:off x="1921" y="3227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43" name="Freeform 954"/>
                <p:cNvSpPr>
                  <a:spLocks/>
                </p:cNvSpPr>
                <p:nvPr/>
              </p:nvSpPr>
              <p:spPr bwMode="auto">
                <a:xfrm>
                  <a:off x="1921" y="3227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44" name="Freeform 955"/>
                <p:cNvSpPr>
                  <a:spLocks/>
                </p:cNvSpPr>
                <p:nvPr/>
              </p:nvSpPr>
              <p:spPr bwMode="auto">
                <a:xfrm>
                  <a:off x="1919" y="3227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45" name="Freeform 956"/>
                <p:cNvSpPr>
                  <a:spLocks/>
                </p:cNvSpPr>
                <p:nvPr/>
              </p:nvSpPr>
              <p:spPr bwMode="auto">
                <a:xfrm>
                  <a:off x="1919" y="3227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46" name="Freeform 957"/>
                <p:cNvSpPr>
                  <a:spLocks/>
                </p:cNvSpPr>
                <p:nvPr/>
              </p:nvSpPr>
              <p:spPr bwMode="auto">
                <a:xfrm>
                  <a:off x="1899" y="3229"/>
                  <a:ext cx="2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47" name="Freeform 958"/>
                <p:cNvSpPr>
                  <a:spLocks/>
                </p:cNvSpPr>
                <p:nvPr/>
              </p:nvSpPr>
              <p:spPr bwMode="auto">
                <a:xfrm>
                  <a:off x="1899" y="3229"/>
                  <a:ext cx="2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48" name="Freeform 959"/>
                <p:cNvSpPr>
                  <a:spLocks/>
                </p:cNvSpPr>
                <p:nvPr/>
              </p:nvSpPr>
              <p:spPr bwMode="auto">
                <a:xfrm>
                  <a:off x="1829" y="3223"/>
                  <a:ext cx="70" cy="4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18" y="0"/>
                    </a:cxn>
                    <a:cxn ang="0">
                      <a:pos x="8" y="2"/>
                    </a:cxn>
                    <a:cxn ang="0">
                      <a:pos x="8" y="2"/>
                    </a:cxn>
                    <a:cxn ang="0">
                      <a:pos x="0" y="2"/>
                    </a:cxn>
                    <a:cxn ang="0">
                      <a:pos x="8" y="2"/>
                    </a:cxn>
                    <a:cxn ang="0">
                      <a:pos x="60" y="2"/>
                    </a:cxn>
                    <a:cxn ang="0">
                      <a:pos x="60" y="2"/>
                    </a:cxn>
                    <a:cxn ang="0">
                      <a:pos x="66" y="2"/>
                    </a:cxn>
                    <a:cxn ang="0">
                      <a:pos x="70" y="4"/>
                    </a:cxn>
                    <a:cxn ang="0">
                      <a:pos x="70" y="4"/>
                    </a:cxn>
                    <a:cxn ang="0">
                      <a:pos x="70" y="2"/>
                    </a:cxn>
                    <a:cxn ang="0">
                      <a:pos x="70" y="2"/>
                    </a:cxn>
                    <a:cxn ang="0">
                      <a:pos x="68" y="2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70" h="4">
                      <a:moveTo>
                        <a:pt x="34" y="0"/>
                      </a:moveTo>
                      <a:lnTo>
                        <a:pt x="18" y="0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0" y="2"/>
                      </a:lnTo>
                      <a:lnTo>
                        <a:pt x="8" y="2"/>
                      </a:lnTo>
                      <a:lnTo>
                        <a:pt x="60" y="2"/>
                      </a:lnTo>
                      <a:lnTo>
                        <a:pt x="60" y="2"/>
                      </a:lnTo>
                      <a:lnTo>
                        <a:pt x="66" y="2"/>
                      </a:lnTo>
                      <a:lnTo>
                        <a:pt x="70" y="4"/>
                      </a:lnTo>
                      <a:lnTo>
                        <a:pt x="70" y="4"/>
                      </a:lnTo>
                      <a:lnTo>
                        <a:pt x="70" y="2"/>
                      </a:lnTo>
                      <a:lnTo>
                        <a:pt x="70" y="2"/>
                      </a:lnTo>
                      <a:lnTo>
                        <a:pt x="68" y="2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49" name="Freeform 960"/>
                <p:cNvSpPr>
                  <a:spLocks/>
                </p:cNvSpPr>
                <p:nvPr/>
              </p:nvSpPr>
              <p:spPr bwMode="auto">
                <a:xfrm>
                  <a:off x="1829" y="3223"/>
                  <a:ext cx="70" cy="4"/>
                </a:xfrm>
                <a:custGeom>
                  <a:avLst/>
                  <a:gdLst/>
                  <a:ahLst/>
                  <a:cxnLst>
                    <a:cxn ang="0">
                      <a:pos x="34" y="0"/>
                    </a:cxn>
                    <a:cxn ang="0">
                      <a:pos x="18" y="0"/>
                    </a:cxn>
                    <a:cxn ang="0">
                      <a:pos x="8" y="2"/>
                    </a:cxn>
                    <a:cxn ang="0">
                      <a:pos x="8" y="2"/>
                    </a:cxn>
                    <a:cxn ang="0">
                      <a:pos x="0" y="2"/>
                    </a:cxn>
                    <a:cxn ang="0">
                      <a:pos x="8" y="2"/>
                    </a:cxn>
                    <a:cxn ang="0">
                      <a:pos x="60" y="2"/>
                    </a:cxn>
                    <a:cxn ang="0">
                      <a:pos x="60" y="2"/>
                    </a:cxn>
                    <a:cxn ang="0">
                      <a:pos x="66" y="2"/>
                    </a:cxn>
                    <a:cxn ang="0">
                      <a:pos x="70" y="4"/>
                    </a:cxn>
                    <a:cxn ang="0">
                      <a:pos x="70" y="4"/>
                    </a:cxn>
                    <a:cxn ang="0">
                      <a:pos x="70" y="2"/>
                    </a:cxn>
                    <a:cxn ang="0">
                      <a:pos x="70" y="2"/>
                    </a:cxn>
                    <a:cxn ang="0">
                      <a:pos x="68" y="2"/>
                    </a:cxn>
                    <a:cxn ang="0">
                      <a:pos x="34" y="0"/>
                    </a:cxn>
                  </a:cxnLst>
                  <a:rect l="0" t="0" r="r" b="b"/>
                  <a:pathLst>
                    <a:path w="70" h="4">
                      <a:moveTo>
                        <a:pt x="34" y="0"/>
                      </a:moveTo>
                      <a:lnTo>
                        <a:pt x="18" y="0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0" y="2"/>
                      </a:lnTo>
                      <a:lnTo>
                        <a:pt x="8" y="2"/>
                      </a:lnTo>
                      <a:lnTo>
                        <a:pt x="60" y="2"/>
                      </a:lnTo>
                      <a:lnTo>
                        <a:pt x="60" y="2"/>
                      </a:lnTo>
                      <a:lnTo>
                        <a:pt x="66" y="2"/>
                      </a:lnTo>
                      <a:lnTo>
                        <a:pt x="70" y="4"/>
                      </a:lnTo>
                      <a:lnTo>
                        <a:pt x="70" y="4"/>
                      </a:lnTo>
                      <a:lnTo>
                        <a:pt x="70" y="2"/>
                      </a:lnTo>
                      <a:lnTo>
                        <a:pt x="70" y="2"/>
                      </a:lnTo>
                      <a:lnTo>
                        <a:pt x="68" y="2"/>
                      </a:lnTo>
                      <a:lnTo>
                        <a:pt x="34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50" name="Freeform 961"/>
                <p:cNvSpPr>
                  <a:spLocks/>
                </p:cNvSpPr>
                <p:nvPr/>
              </p:nvSpPr>
              <p:spPr bwMode="auto">
                <a:xfrm>
                  <a:off x="1899" y="3225"/>
                  <a:ext cx="1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51" name="Freeform 962"/>
                <p:cNvSpPr>
                  <a:spLocks/>
                </p:cNvSpPr>
                <p:nvPr/>
              </p:nvSpPr>
              <p:spPr bwMode="auto">
                <a:xfrm>
                  <a:off x="1899" y="3225"/>
                  <a:ext cx="1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52" name="Freeform 963"/>
                <p:cNvSpPr>
                  <a:spLocks/>
                </p:cNvSpPr>
                <p:nvPr/>
              </p:nvSpPr>
              <p:spPr bwMode="auto">
                <a:xfrm>
                  <a:off x="1899" y="3225"/>
                  <a:ext cx="2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53" name="Freeform 964"/>
                <p:cNvSpPr>
                  <a:spLocks/>
                </p:cNvSpPr>
                <p:nvPr/>
              </p:nvSpPr>
              <p:spPr bwMode="auto">
                <a:xfrm>
                  <a:off x="1899" y="3225"/>
                  <a:ext cx="2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54" name="Freeform 965"/>
                <p:cNvSpPr>
                  <a:spLocks noEditPoints="1"/>
                </p:cNvSpPr>
                <p:nvPr/>
              </p:nvSpPr>
              <p:spPr bwMode="auto">
                <a:xfrm>
                  <a:off x="1905" y="3223"/>
                  <a:ext cx="84" cy="82"/>
                </a:xfrm>
                <a:custGeom>
                  <a:avLst/>
                  <a:gdLst/>
                  <a:ahLst/>
                  <a:cxnLst>
                    <a:cxn ang="0">
                      <a:pos x="8" y="12"/>
                    </a:cxn>
                    <a:cxn ang="0">
                      <a:pos x="6" y="80"/>
                    </a:cxn>
                    <a:cxn ang="0">
                      <a:pos x="6" y="80"/>
                    </a:cxn>
                    <a:cxn ang="0">
                      <a:pos x="6" y="82"/>
                    </a:cxn>
                    <a:cxn ang="0">
                      <a:pos x="6" y="82"/>
                    </a:cxn>
                    <a:cxn ang="0">
                      <a:pos x="6" y="76"/>
                    </a:cxn>
                    <a:cxn ang="0">
                      <a:pos x="8" y="18"/>
                    </a:cxn>
                    <a:cxn ang="0">
                      <a:pos x="8" y="18"/>
                    </a:cxn>
                    <a:cxn ang="0">
                      <a:pos x="8" y="16"/>
                    </a:cxn>
                    <a:cxn ang="0">
                      <a:pos x="8" y="14"/>
                    </a:cxn>
                    <a:cxn ang="0">
                      <a:pos x="8" y="14"/>
                    </a:cxn>
                    <a:cxn ang="0">
                      <a:pos x="8" y="12"/>
                    </a:cxn>
                    <a:cxn ang="0">
                      <a:pos x="8" y="12"/>
                    </a:cxn>
                    <a:cxn ang="0">
                      <a:pos x="8" y="12"/>
                    </a:cxn>
                    <a:cxn ang="0">
                      <a:pos x="2" y="12"/>
                    </a:cxn>
                    <a:cxn ang="0">
                      <a:pos x="2" y="12"/>
                    </a:cxn>
                    <a:cxn ang="0">
                      <a:pos x="0" y="12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2" y="16"/>
                    </a:cxn>
                    <a:cxn ang="0">
                      <a:pos x="2" y="16"/>
                    </a:cxn>
                    <a:cxn ang="0">
                      <a:pos x="2" y="18"/>
                    </a:cxn>
                    <a:cxn ang="0">
                      <a:pos x="4" y="76"/>
                    </a:cxn>
                    <a:cxn ang="0">
                      <a:pos x="4" y="76"/>
                    </a:cxn>
                    <a:cxn ang="0">
                      <a:pos x="4" y="82"/>
                    </a:cxn>
                    <a:cxn ang="0">
                      <a:pos x="4" y="82"/>
                    </a:cxn>
                    <a:cxn ang="0">
                      <a:pos x="4" y="80"/>
                    </a:cxn>
                    <a:cxn ang="0">
                      <a:pos x="2" y="12"/>
                    </a:cxn>
                    <a:cxn ang="0">
                      <a:pos x="52" y="0"/>
                    </a:cxn>
                    <a:cxn ang="0">
                      <a:pos x="16" y="2"/>
                    </a:cxn>
                    <a:cxn ang="0">
                      <a:pos x="16" y="2"/>
                    </a:cxn>
                    <a:cxn ang="0">
                      <a:pos x="16" y="2"/>
                    </a:cxn>
                    <a:cxn ang="0">
                      <a:pos x="16" y="2"/>
                    </a:cxn>
                    <a:cxn ang="0">
                      <a:pos x="16" y="4"/>
                    </a:cxn>
                    <a:cxn ang="0">
                      <a:pos x="16" y="4"/>
                    </a:cxn>
                    <a:cxn ang="0">
                      <a:pos x="24" y="2"/>
                    </a:cxn>
                    <a:cxn ang="0">
                      <a:pos x="78" y="2"/>
                    </a:cxn>
                    <a:cxn ang="0">
                      <a:pos x="78" y="2"/>
                    </a:cxn>
                    <a:cxn ang="0">
                      <a:pos x="84" y="2"/>
                    </a:cxn>
                    <a:cxn ang="0">
                      <a:pos x="78" y="2"/>
                    </a:cxn>
                    <a:cxn ang="0">
                      <a:pos x="68" y="0"/>
                    </a:cxn>
                    <a:cxn ang="0">
                      <a:pos x="52" y="0"/>
                    </a:cxn>
                  </a:cxnLst>
                  <a:rect l="0" t="0" r="r" b="b"/>
                  <a:pathLst>
                    <a:path w="84" h="82">
                      <a:moveTo>
                        <a:pt x="8" y="12"/>
                      </a:moveTo>
                      <a:lnTo>
                        <a:pt x="6" y="80"/>
                      </a:lnTo>
                      <a:lnTo>
                        <a:pt x="6" y="80"/>
                      </a:lnTo>
                      <a:lnTo>
                        <a:pt x="6" y="82"/>
                      </a:lnTo>
                      <a:lnTo>
                        <a:pt x="6" y="82"/>
                      </a:lnTo>
                      <a:lnTo>
                        <a:pt x="6" y="76"/>
                      </a:lnTo>
                      <a:lnTo>
                        <a:pt x="8" y="18"/>
                      </a:lnTo>
                      <a:lnTo>
                        <a:pt x="8" y="18"/>
                      </a:lnTo>
                      <a:lnTo>
                        <a:pt x="8" y="16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8" y="12"/>
                      </a:lnTo>
                      <a:lnTo>
                        <a:pt x="8" y="12"/>
                      </a:lnTo>
                      <a:lnTo>
                        <a:pt x="8" y="12"/>
                      </a:lnTo>
                      <a:close/>
                      <a:moveTo>
                        <a:pt x="2" y="12"/>
                      </a:moveTo>
                      <a:lnTo>
                        <a:pt x="2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lnTo>
                        <a:pt x="2" y="18"/>
                      </a:lnTo>
                      <a:lnTo>
                        <a:pt x="4" y="76"/>
                      </a:lnTo>
                      <a:lnTo>
                        <a:pt x="4" y="76"/>
                      </a:lnTo>
                      <a:lnTo>
                        <a:pt x="4" y="82"/>
                      </a:lnTo>
                      <a:lnTo>
                        <a:pt x="4" y="82"/>
                      </a:lnTo>
                      <a:lnTo>
                        <a:pt x="4" y="80"/>
                      </a:lnTo>
                      <a:lnTo>
                        <a:pt x="2" y="12"/>
                      </a:lnTo>
                      <a:close/>
                      <a:moveTo>
                        <a:pt x="52" y="0"/>
                      </a:move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6" y="4"/>
                      </a:lnTo>
                      <a:lnTo>
                        <a:pt x="16" y="4"/>
                      </a:lnTo>
                      <a:lnTo>
                        <a:pt x="24" y="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84" y="2"/>
                      </a:lnTo>
                      <a:lnTo>
                        <a:pt x="78" y="2"/>
                      </a:lnTo>
                      <a:lnTo>
                        <a:pt x="68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55" name="Freeform 966"/>
                <p:cNvSpPr>
                  <a:spLocks/>
                </p:cNvSpPr>
                <p:nvPr/>
              </p:nvSpPr>
              <p:spPr bwMode="auto">
                <a:xfrm>
                  <a:off x="1911" y="3235"/>
                  <a:ext cx="2" cy="7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68"/>
                    </a:cxn>
                    <a:cxn ang="0">
                      <a:pos x="0" y="68"/>
                    </a:cxn>
                    <a:cxn ang="0">
                      <a:pos x="0" y="70"/>
                    </a:cxn>
                    <a:cxn ang="0">
                      <a:pos x="0" y="70"/>
                    </a:cxn>
                    <a:cxn ang="0">
                      <a:pos x="0" y="64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2" y="4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70">
                      <a:moveTo>
                        <a:pt x="2" y="0"/>
                      </a:moveTo>
                      <a:lnTo>
                        <a:pt x="0" y="68"/>
                      </a:lnTo>
                      <a:lnTo>
                        <a:pt x="0" y="68"/>
                      </a:lnTo>
                      <a:lnTo>
                        <a:pt x="0" y="70"/>
                      </a:lnTo>
                      <a:lnTo>
                        <a:pt x="0" y="70"/>
                      </a:lnTo>
                      <a:lnTo>
                        <a:pt x="0" y="6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56" name="Freeform 967"/>
                <p:cNvSpPr>
                  <a:spLocks/>
                </p:cNvSpPr>
                <p:nvPr/>
              </p:nvSpPr>
              <p:spPr bwMode="auto">
                <a:xfrm>
                  <a:off x="1905" y="3235"/>
                  <a:ext cx="4" cy="7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2" y="6"/>
                    </a:cxn>
                    <a:cxn ang="0">
                      <a:pos x="4" y="64"/>
                    </a:cxn>
                    <a:cxn ang="0">
                      <a:pos x="4" y="64"/>
                    </a:cxn>
                    <a:cxn ang="0">
                      <a:pos x="4" y="70"/>
                    </a:cxn>
                    <a:cxn ang="0">
                      <a:pos x="4" y="70"/>
                    </a:cxn>
                    <a:cxn ang="0">
                      <a:pos x="4" y="68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4" h="7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6"/>
                      </a:lnTo>
                      <a:lnTo>
                        <a:pt x="4" y="64"/>
                      </a:lnTo>
                      <a:lnTo>
                        <a:pt x="4" y="64"/>
                      </a:lnTo>
                      <a:lnTo>
                        <a:pt x="4" y="70"/>
                      </a:lnTo>
                      <a:lnTo>
                        <a:pt x="4" y="70"/>
                      </a:lnTo>
                      <a:lnTo>
                        <a:pt x="4" y="68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57" name="Freeform 968"/>
                <p:cNvSpPr>
                  <a:spLocks/>
                </p:cNvSpPr>
                <p:nvPr/>
              </p:nvSpPr>
              <p:spPr bwMode="auto">
                <a:xfrm>
                  <a:off x="1921" y="3223"/>
                  <a:ext cx="68" cy="4"/>
                </a:xfrm>
                <a:custGeom>
                  <a:avLst/>
                  <a:gdLst/>
                  <a:ahLst/>
                  <a:cxnLst>
                    <a:cxn ang="0">
                      <a:pos x="36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8" y="2"/>
                    </a:cxn>
                    <a:cxn ang="0">
                      <a:pos x="62" y="2"/>
                    </a:cxn>
                    <a:cxn ang="0">
                      <a:pos x="62" y="2"/>
                    </a:cxn>
                    <a:cxn ang="0">
                      <a:pos x="68" y="2"/>
                    </a:cxn>
                    <a:cxn ang="0">
                      <a:pos x="62" y="2"/>
                    </a:cxn>
                    <a:cxn ang="0">
                      <a:pos x="52" y="0"/>
                    </a:cxn>
                    <a:cxn ang="0">
                      <a:pos x="36" y="0"/>
                    </a:cxn>
                  </a:cxnLst>
                  <a:rect l="0" t="0" r="r" b="b"/>
                  <a:pathLst>
                    <a:path w="68" h="4">
                      <a:moveTo>
                        <a:pt x="36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8" y="2"/>
                      </a:lnTo>
                      <a:lnTo>
                        <a:pt x="62" y="2"/>
                      </a:lnTo>
                      <a:lnTo>
                        <a:pt x="62" y="2"/>
                      </a:lnTo>
                      <a:lnTo>
                        <a:pt x="68" y="2"/>
                      </a:lnTo>
                      <a:lnTo>
                        <a:pt x="62" y="2"/>
                      </a:lnTo>
                      <a:lnTo>
                        <a:pt x="52" y="0"/>
                      </a:lnTo>
                      <a:lnTo>
                        <a:pt x="36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58" name="Freeform 969"/>
                <p:cNvSpPr>
                  <a:spLocks/>
                </p:cNvSpPr>
                <p:nvPr/>
              </p:nvSpPr>
              <p:spPr bwMode="auto">
                <a:xfrm>
                  <a:off x="1905" y="3233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59" name="Freeform 970"/>
                <p:cNvSpPr>
                  <a:spLocks/>
                </p:cNvSpPr>
                <p:nvPr/>
              </p:nvSpPr>
              <p:spPr bwMode="auto">
                <a:xfrm>
                  <a:off x="1905" y="3233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60" name="Freeform 971"/>
                <p:cNvSpPr>
                  <a:spLocks/>
                </p:cNvSpPr>
                <p:nvPr/>
              </p:nvSpPr>
              <p:spPr bwMode="auto">
                <a:xfrm>
                  <a:off x="1913" y="3233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61" name="Freeform 972"/>
                <p:cNvSpPr>
                  <a:spLocks/>
                </p:cNvSpPr>
                <p:nvPr/>
              </p:nvSpPr>
              <p:spPr bwMode="auto">
                <a:xfrm>
                  <a:off x="1913" y="3233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62" name="Freeform 973"/>
                <p:cNvSpPr>
                  <a:spLocks noEditPoints="1"/>
                </p:cNvSpPr>
                <p:nvPr/>
              </p:nvSpPr>
              <p:spPr bwMode="auto">
                <a:xfrm>
                  <a:off x="1905" y="3231"/>
                  <a:ext cx="10" cy="4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8" y="2"/>
                    </a:cxn>
                    <a:cxn ang="0">
                      <a:pos x="8" y="2"/>
                    </a:cxn>
                    <a:cxn ang="0">
                      <a:pos x="8" y="2"/>
                    </a:cxn>
                    <a:cxn ang="0">
                      <a:pos x="8" y="4"/>
                    </a:cxn>
                    <a:cxn ang="0">
                      <a:pos x="8" y="4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0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close/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63" name="Freeform 974"/>
                <p:cNvSpPr>
                  <a:spLocks/>
                </p:cNvSpPr>
                <p:nvPr/>
              </p:nvSpPr>
              <p:spPr bwMode="auto">
                <a:xfrm>
                  <a:off x="1905" y="3231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64" name="Freeform 975"/>
                <p:cNvSpPr>
                  <a:spLocks/>
                </p:cNvSpPr>
                <p:nvPr/>
              </p:nvSpPr>
              <p:spPr bwMode="auto">
                <a:xfrm>
                  <a:off x="1913" y="3231"/>
                  <a:ext cx="2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65" name="Freeform 976"/>
                <p:cNvSpPr>
                  <a:spLocks/>
                </p:cNvSpPr>
                <p:nvPr/>
              </p:nvSpPr>
              <p:spPr bwMode="auto">
                <a:xfrm>
                  <a:off x="1921" y="3225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66" name="Freeform 977"/>
                <p:cNvSpPr>
                  <a:spLocks/>
                </p:cNvSpPr>
                <p:nvPr/>
              </p:nvSpPr>
              <p:spPr bwMode="auto">
                <a:xfrm>
                  <a:off x="1921" y="3225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67" name="Freeform 978"/>
                <p:cNvSpPr>
                  <a:spLocks/>
                </p:cNvSpPr>
                <p:nvPr/>
              </p:nvSpPr>
              <p:spPr bwMode="auto">
                <a:xfrm>
                  <a:off x="1917" y="3225"/>
                  <a:ext cx="4" cy="4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4" y="2"/>
                    </a:cxn>
                    <a:cxn ang="0">
                      <a:pos x="4" y="2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68" name="Freeform 979"/>
                <p:cNvSpPr>
                  <a:spLocks/>
                </p:cNvSpPr>
                <p:nvPr/>
              </p:nvSpPr>
              <p:spPr bwMode="auto">
                <a:xfrm>
                  <a:off x="1917" y="3225"/>
                  <a:ext cx="4" cy="4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4" y="2"/>
                    </a:cxn>
                    <a:cxn ang="0">
                      <a:pos x="4" y="2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69" name="Freeform 980"/>
                <p:cNvSpPr>
                  <a:spLocks noEditPoints="1"/>
                </p:cNvSpPr>
                <p:nvPr/>
              </p:nvSpPr>
              <p:spPr bwMode="auto">
                <a:xfrm>
                  <a:off x="1899" y="3225"/>
                  <a:ext cx="20" cy="8"/>
                </a:xfrm>
                <a:custGeom>
                  <a:avLst/>
                  <a:gdLst/>
                  <a:ahLst/>
                  <a:cxnLst>
                    <a:cxn ang="0">
                      <a:pos x="18" y="2"/>
                    </a:cxn>
                    <a:cxn ang="0">
                      <a:pos x="18" y="2"/>
                    </a:cxn>
                    <a:cxn ang="0">
                      <a:pos x="14" y="6"/>
                    </a:cxn>
                    <a:cxn ang="0">
                      <a:pos x="14" y="6"/>
                    </a:cxn>
                    <a:cxn ang="0">
                      <a:pos x="16" y="6"/>
                    </a:cxn>
                    <a:cxn ang="0">
                      <a:pos x="16" y="6"/>
                    </a:cxn>
                    <a:cxn ang="0">
                      <a:pos x="20" y="4"/>
                    </a:cxn>
                    <a:cxn ang="0">
                      <a:pos x="20" y="4"/>
                    </a:cxn>
                    <a:cxn ang="0">
                      <a:pos x="18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6" y="8"/>
                    </a:cxn>
                    <a:cxn ang="0">
                      <a:pos x="6" y="8"/>
                    </a:cxn>
                    <a:cxn ang="0">
                      <a:pos x="6" y="8"/>
                    </a:cxn>
                    <a:cxn ang="0">
                      <a:pos x="8" y="6"/>
                    </a:cxn>
                    <a:cxn ang="0">
                      <a:pos x="8" y="6"/>
                    </a:cxn>
                    <a:cxn ang="0">
                      <a:pos x="6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0" h="8">
                      <a:moveTo>
                        <a:pt x="18" y="2"/>
                      </a:moveTo>
                      <a:lnTo>
                        <a:pt x="18" y="2"/>
                      </a:lnTo>
                      <a:lnTo>
                        <a:pt x="14" y="6"/>
                      </a:lnTo>
                      <a:lnTo>
                        <a:pt x="14" y="6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20" y="4"/>
                      </a:lnTo>
                      <a:lnTo>
                        <a:pt x="20" y="4"/>
                      </a:lnTo>
                      <a:lnTo>
                        <a:pt x="18" y="2"/>
                      </a:lnTo>
                      <a:close/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6" y="4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70" name="Freeform 981"/>
                <p:cNvSpPr>
                  <a:spLocks/>
                </p:cNvSpPr>
                <p:nvPr/>
              </p:nvSpPr>
              <p:spPr bwMode="auto">
                <a:xfrm>
                  <a:off x="1913" y="3227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6" h="4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71" name="Freeform 982"/>
                <p:cNvSpPr>
                  <a:spLocks/>
                </p:cNvSpPr>
                <p:nvPr/>
              </p:nvSpPr>
              <p:spPr bwMode="auto">
                <a:xfrm>
                  <a:off x="1899" y="3225"/>
                  <a:ext cx="8" cy="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6" y="8"/>
                    </a:cxn>
                    <a:cxn ang="0">
                      <a:pos x="6" y="8"/>
                    </a:cxn>
                    <a:cxn ang="0">
                      <a:pos x="6" y="8"/>
                    </a:cxn>
                    <a:cxn ang="0">
                      <a:pos x="8" y="6"/>
                    </a:cxn>
                    <a:cxn ang="0">
                      <a:pos x="8" y="6"/>
                    </a:cxn>
                    <a:cxn ang="0">
                      <a:pos x="6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8" h="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6" y="8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6" y="4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72" name="Freeform 983"/>
                <p:cNvSpPr>
                  <a:spLocks noEditPoints="1"/>
                </p:cNvSpPr>
                <p:nvPr/>
              </p:nvSpPr>
              <p:spPr bwMode="auto">
                <a:xfrm>
                  <a:off x="1825" y="3137"/>
                  <a:ext cx="170" cy="86"/>
                </a:xfrm>
                <a:custGeom>
                  <a:avLst/>
                  <a:gdLst/>
                  <a:ahLst/>
                  <a:cxnLst>
                    <a:cxn ang="0">
                      <a:pos x="72" y="80"/>
                    </a:cxn>
                    <a:cxn ang="0">
                      <a:pos x="4" y="84"/>
                    </a:cxn>
                    <a:cxn ang="0">
                      <a:pos x="4" y="84"/>
                    </a:cxn>
                    <a:cxn ang="0">
                      <a:pos x="0" y="84"/>
                    </a:cxn>
                    <a:cxn ang="0">
                      <a:pos x="4" y="84"/>
                    </a:cxn>
                    <a:cxn ang="0">
                      <a:pos x="38" y="86"/>
                    </a:cxn>
                    <a:cxn ang="0">
                      <a:pos x="66" y="86"/>
                    </a:cxn>
                    <a:cxn ang="0">
                      <a:pos x="66" y="86"/>
                    </a:cxn>
                    <a:cxn ang="0">
                      <a:pos x="74" y="82"/>
                    </a:cxn>
                    <a:cxn ang="0">
                      <a:pos x="74" y="82"/>
                    </a:cxn>
                    <a:cxn ang="0">
                      <a:pos x="72" y="82"/>
                    </a:cxn>
                    <a:cxn ang="0">
                      <a:pos x="72" y="80"/>
                    </a:cxn>
                    <a:cxn ang="0">
                      <a:pos x="96" y="80"/>
                    </a:cxn>
                    <a:cxn ang="0">
                      <a:pos x="96" y="80"/>
                    </a:cxn>
                    <a:cxn ang="0">
                      <a:pos x="96" y="82"/>
                    </a:cxn>
                    <a:cxn ang="0">
                      <a:pos x="96" y="82"/>
                    </a:cxn>
                    <a:cxn ang="0">
                      <a:pos x="100" y="84"/>
                    </a:cxn>
                    <a:cxn ang="0">
                      <a:pos x="104" y="86"/>
                    </a:cxn>
                    <a:cxn ang="0">
                      <a:pos x="132" y="86"/>
                    </a:cxn>
                    <a:cxn ang="0">
                      <a:pos x="166" y="84"/>
                    </a:cxn>
                    <a:cxn ang="0">
                      <a:pos x="166" y="84"/>
                    </a:cxn>
                    <a:cxn ang="0">
                      <a:pos x="170" y="84"/>
                    </a:cxn>
                    <a:cxn ang="0">
                      <a:pos x="166" y="84"/>
                    </a:cxn>
                    <a:cxn ang="0">
                      <a:pos x="96" y="80"/>
                    </a:cxn>
                    <a:cxn ang="0">
                      <a:pos x="96" y="80"/>
                    </a:cxn>
                    <a:cxn ang="0">
                      <a:pos x="96" y="80"/>
                    </a:cxn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84" y="4"/>
                    </a:cxn>
                    <a:cxn ang="0">
                      <a:pos x="82" y="70"/>
                    </a:cxn>
                    <a:cxn ang="0">
                      <a:pos x="82" y="70"/>
                    </a:cxn>
                    <a:cxn ang="0">
                      <a:pos x="82" y="68"/>
                    </a:cxn>
                    <a:cxn ang="0">
                      <a:pos x="82" y="42"/>
                    </a:cxn>
                    <a:cxn ang="0">
                      <a:pos x="84" y="6"/>
                    </a:cxn>
                    <a:cxn ang="0">
                      <a:pos x="84" y="6"/>
                    </a:cxn>
                    <a:cxn ang="0">
                      <a:pos x="84" y="4"/>
                    </a:cxn>
                    <a:cxn ang="0">
                      <a:pos x="84" y="4"/>
                    </a:cxn>
                    <a:cxn ang="0">
                      <a:pos x="86" y="6"/>
                    </a:cxn>
                    <a:cxn ang="0">
                      <a:pos x="86" y="14"/>
                    </a:cxn>
                    <a:cxn ang="0">
                      <a:pos x="86" y="14"/>
                    </a:cxn>
                    <a:cxn ang="0">
                      <a:pos x="86" y="14"/>
                    </a:cxn>
                    <a:cxn ang="0">
                      <a:pos x="86" y="42"/>
                    </a:cxn>
                    <a:cxn ang="0">
                      <a:pos x="88" y="68"/>
                    </a:cxn>
                    <a:cxn ang="0">
                      <a:pos x="88" y="68"/>
                    </a:cxn>
                    <a:cxn ang="0">
                      <a:pos x="88" y="70"/>
                    </a:cxn>
                    <a:cxn ang="0">
                      <a:pos x="86" y="4"/>
                    </a:cxn>
                    <a:cxn ang="0">
                      <a:pos x="86" y="4"/>
                    </a:cxn>
                    <a:cxn ang="0">
                      <a:pos x="84" y="0"/>
                    </a:cxn>
                  </a:cxnLst>
                  <a:rect l="0" t="0" r="r" b="b"/>
                  <a:pathLst>
                    <a:path w="170" h="86">
                      <a:moveTo>
                        <a:pt x="72" y="80"/>
                      </a:moveTo>
                      <a:lnTo>
                        <a:pt x="4" y="84"/>
                      </a:lnTo>
                      <a:lnTo>
                        <a:pt x="4" y="84"/>
                      </a:lnTo>
                      <a:lnTo>
                        <a:pt x="0" y="84"/>
                      </a:lnTo>
                      <a:lnTo>
                        <a:pt x="4" y="84"/>
                      </a:lnTo>
                      <a:lnTo>
                        <a:pt x="38" y="86"/>
                      </a:lnTo>
                      <a:lnTo>
                        <a:pt x="66" y="86"/>
                      </a:lnTo>
                      <a:lnTo>
                        <a:pt x="66" y="86"/>
                      </a:lnTo>
                      <a:lnTo>
                        <a:pt x="74" y="82"/>
                      </a:lnTo>
                      <a:lnTo>
                        <a:pt x="74" y="82"/>
                      </a:lnTo>
                      <a:lnTo>
                        <a:pt x="72" y="82"/>
                      </a:lnTo>
                      <a:lnTo>
                        <a:pt x="72" y="80"/>
                      </a:lnTo>
                      <a:close/>
                      <a:moveTo>
                        <a:pt x="96" y="80"/>
                      </a:moveTo>
                      <a:lnTo>
                        <a:pt x="96" y="80"/>
                      </a:lnTo>
                      <a:lnTo>
                        <a:pt x="96" y="82"/>
                      </a:lnTo>
                      <a:lnTo>
                        <a:pt x="96" y="82"/>
                      </a:lnTo>
                      <a:lnTo>
                        <a:pt x="100" y="84"/>
                      </a:lnTo>
                      <a:lnTo>
                        <a:pt x="104" y="86"/>
                      </a:lnTo>
                      <a:lnTo>
                        <a:pt x="132" y="86"/>
                      </a:lnTo>
                      <a:lnTo>
                        <a:pt x="166" y="84"/>
                      </a:lnTo>
                      <a:lnTo>
                        <a:pt x="166" y="84"/>
                      </a:lnTo>
                      <a:lnTo>
                        <a:pt x="170" y="84"/>
                      </a:lnTo>
                      <a:lnTo>
                        <a:pt x="166" y="84"/>
                      </a:lnTo>
                      <a:lnTo>
                        <a:pt x="96" y="80"/>
                      </a:lnTo>
                      <a:lnTo>
                        <a:pt x="96" y="80"/>
                      </a:lnTo>
                      <a:lnTo>
                        <a:pt x="96" y="80"/>
                      </a:lnTo>
                      <a:close/>
                      <a:moveTo>
                        <a:pt x="84" y="0"/>
                      </a:moveTo>
                      <a:lnTo>
                        <a:pt x="84" y="0"/>
                      </a:lnTo>
                      <a:lnTo>
                        <a:pt x="84" y="4"/>
                      </a:lnTo>
                      <a:lnTo>
                        <a:pt x="82" y="70"/>
                      </a:lnTo>
                      <a:lnTo>
                        <a:pt x="82" y="70"/>
                      </a:lnTo>
                      <a:lnTo>
                        <a:pt x="82" y="68"/>
                      </a:lnTo>
                      <a:lnTo>
                        <a:pt x="82" y="42"/>
                      </a:lnTo>
                      <a:lnTo>
                        <a:pt x="84" y="6"/>
                      </a:lnTo>
                      <a:lnTo>
                        <a:pt x="84" y="6"/>
                      </a:lnTo>
                      <a:lnTo>
                        <a:pt x="84" y="4"/>
                      </a:lnTo>
                      <a:lnTo>
                        <a:pt x="84" y="4"/>
                      </a:lnTo>
                      <a:lnTo>
                        <a:pt x="86" y="6"/>
                      </a:lnTo>
                      <a:lnTo>
                        <a:pt x="86" y="14"/>
                      </a:lnTo>
                      <a:lnTo>
                        <a:pt x="86" y="14"/>
                      </a:lnTo>
                      <a:lnTo>
                        <a:pt x="86" y="14"/>
                      </a:lnTo>
                      <a:lnTo>
                        <a:pt x="86" y="42"/>
                      </a:lnTo>
                      <a:lnTo>
                        <a:pt x="88" y="68"/>
                      </a:lnTo>
                      <a:lnTo>
                        <a:pt x="88" y="68"/>
                      </a:lnTo>
                      <a:lnTo>
                        <a:pt x="88" y="70"/>
                      </a:lnTo>
                      <a:lnTo>
                        <a:pt x="86" y="4"/>
                      </a:lnTo>
                      <a:lnTo>
                        <a:pt x="86" y="4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73" name="Freeform 984"/>
                <p:cNvSpPr>
                  <a:spLocks/>
                </p:cNvSpPr>
                <p:nvPr/>
              </p:nvSpPr>
              <p:spPr bwMode="auto">
                <a:xfrm>
                  <a:off x="1825" y="3217"/>
                  <a:ext cx="74" cy="6"/>
                </a:xfrm>
                <a:custGeom>
                  <a:avLst/>
                  <a:gdLst/>
                  <a:ahLst/>
                  <a:cxnLst>
                    <a:cxn ang="0">
                      <a:pos x="72" y="0"/>
                    </a:cxn>
                    <a:cxn ang="0">
                      <a:pos x="4" y="4"/>
                    </a:cxn>
                    <a:cxn ang="0">
                      <a:pos x="4" y="4"/>
                    </a:cxn>
                    <a:cxn ang="0">
                      <a:pos x="0" y="4"/>
                    </a:cxn>
                    <a:cxn ang="0">
                      <a:pos x="4" y="4"/>
                    </a:cxn>
                    <a:cxn ang="0">
                      <a:pos x="38" y="6"/>
                    </a:cxn>
                    <a:cxn ang="0">
                      <a:pos x="66" y="6"/>
                    </a:cxn>
                    <a:cxn ang="0">
                      <a:pos x="66" y="6"/>
                    </a:cxn>
                    <a:cxn ang="0">
                      <a:pos x="74" y="2"/>
                    </a:cxn>
                    <a:cxn ang="0">
                      <a:pos x="74" y="2"/>
                    </a:cxn>
                    <a:cxn ang="0">
                      <a:pos x="72" y="2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74" h="6">
                      <a:moveTo>
                        <a:pt x="72" y="0"/>
                      </a:move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38" y="6"/>
                      </a:lnTo>
                      <a:lnTo>
                        <a:pt x="66" y="6"/>
                      </a:lnTo>
                      <a:lnTo>
                        <a:pt x="66" y="6"/>
                      </a:lnTo>
                      <a:lnTo>
                        <a:pt x="74" y="2"/>
                      </a:lnTo>
                      <a:lnTo>
                        <a:pt x="74" y="2"/>
                      </a:lnTo>
                      <a:lnTo>
                        <a:pt x="72" y="2"/>
                      </a:lnTo>
                      <a:lnTo>
                        <a:pt x="7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74" name="Freeform 985"/>
                <p:cNvSpPr>
                  <a:spLocks/>
                </p:cNvSpPr>
                <p:nvPr/>
              </p:nvSpPr>
              <p:spPr bwMode="auto">
                <a:xfrm>
                  <a:off x="1921" y="3217"/>
                  <a:ext cx="74" cy="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4" y="4"/>
                    </a:cxn>
                    <a:cxn ang="0">
                      <a:pos x="8" y="6"/>
                    </a:cxn>
                    <a:cxn ang="0">
                      <a:pos x="36" y="6"/>
                    </a:cxn>
                    <a:cxn ang="0">
                      <a:pos x="70" y="4"/>
                    </a:cxn>
                    <a:cxn ang="0">
                      <a:pos x="70" y="4"/>
                    </a:cxn>
                    <a:cxn ang="0">
                      <a:pos x="74" y="4"/>
                    </a:cxn>
                    <a:cxn ang="0">
                      <a:pos x="70" y="4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4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4"/>
                      </a:lnTo>
                      <a:lnTo>
                        <a:pt x="8" y="6"/>
                      </a:lnTo>
                      <a:lnTo>
                        <a:pt x="36" y="6"/>
                      </a:lnTo>
                      <a:lnTo>
                        <a:pt x="70" y="4"/>
                      </a:lnTo>
                      <a:lnTo>
                        <a:pt x="70" y="4"/>
                      </a:lnTo>
                      <a:lnTo>
                        <a:pt x="74" y="4"/>
                      </a:lnTo>
                      <a:lnTo>
                        <a:pt x="70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75" name="Freeform 986"/>
                <p:cNvSpPr>
                  <a:spLocks/>
                </p:cNvSpPr>
                <p:nvPr/>
              </p:nvSpPr>
              <p:spPr bwMode="auto">
                <a:xfrm>
                  <a:off x="1907" y="3137"/>
                  <a:ext cx="6" cy="70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4"/>
                    </a:cxn>
                    <a:cxn ang="0">
                      <a:pos x="0" y="70"/>
                    </a:cxn>
                    <a:cxn ang="0">
                      <a:pos x="0" y="70"/>
                    </a:cxn>
                    <a:cxn ang="0">
                      <a:pos x="0" y="68"/>
                    </a:cxn>
                    <a:cxn ang="0">
                      <a:pos x="0" y="42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4" y="6"/>
                    </a:cxn>
                    <a:cxn ang="0">
                      <a:pos x="4" y="14"/>
                    </a:cxn>
                    <a:cxn ang="0">
                      <a:pos x="4" y="14"/>
                    </a:cxn>
                    <a:cxn ang="0">
                      <a:pos x="4" y="14"/>
                    </a:cxn>
                    <a:cxn ang="0">
                      <a:pos x="4" y="42"/>
                    </a:cxn>
                    <a:cxn ang="0">
                      <a:pos x="6" y="68"/>
                    </a:cxn>
                    <a:cxn ang="0">
                      <a:pos x="6" y="68"/>
                    </a:cxn>
                    <a:cxn ang="0">
                      <a:pos x="6" y="70"/>
                    </a:cxn>
                    <a:cxn ang="0">
                      <a:pos x="4" y="4"/>
                    </a:cxn>
                    <a:cxn ang="0">
                      <a:pos x="4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6" h="7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4"/>
                      </a:lnTo>
                      <a:lnTo>
                        <a:pt x="0" y="70"/>
                      </a:lnTo>
                      <a:lnTo>
                        <a:pt x="0" y="70"/>
                      </a:lnTo>
                      <a:lnTo>
                        <a:pt x="0" y="68"/>
                      </a:lnTo>
                      <a:lnTo>
                        <a:pt x="0" y="42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4" y="14"/>
                      </a:lnTo>
                      <a:lnTo>
                        <a:pt x="4" y="14"/>
                      </a:lnTo>
                      <a:lnTo>
                        <a:pt x="4" y="14"/>
                      </a:lnTo>
                      <a:lnTo>
                        <a:pt x="4" y="42"/>
                      </a:lnTo>
                      <a:lnTo>
                        <a:pt x="6" y="68"/>
                      </a:lnTo>
                      <a:lnTo>
                        <a:pt x="6" y="68"/>
                      </a:lnTo>
                      <a:lnTo>
                        <a:pt x="6" y="70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76" name="Freeform 987"/>
                <p:cNvSpPr>
                  <a:spLocks/>
                </p:cNvSpPr>
                <p:nvPr/>
              </p:nvSpPr>
              <p:spPr bwMode="auto">
                <a:xfrm>
                  <a:off x="1921" y="3217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77" name="Freeform 988"/>
                <p:cNvSpPr>
                  <a:spLocks/>
                </p:cNvSpPr>
                <p:nvPr/>
              </p:nvSpPr>
              <p:spPr bwMode="auto">
                <a:xfrm>
                  <a:off x="1921" y="3217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78" name="Freeform 989"/>
                <p:cNvSpPr>
                  <a:spLocks/>
                </p:cNvSpPr>
                <p:nvPr/>
              </p:nvSpPr>
              <p:spPr bwMode="auto">
                <a:xfrm>
                  <a:off x="1897" y="3217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79" name="Freeform 990"/>
                <p:cNvSpPr>
                  <a:spLocks/>
                </p:cNvSpPr>
                <p:nvPr/>
              </p:nvSpPr>
              <p:spPr bwMode="auto">
                <a:xfrm>
                  <a:off x="1897" y="3217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80" name="Freeform 991"/>
                <p:cNvSpPr>
                  <a:spLocks/>
                </p:cNvSpPr>
                <p:nvPr/>
              </p:nvSpPr>
              <p:spPr bwMode="auto">
                <a:xfrm>
                  <a:off x="1899" y="3217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81" name="Freeform 992"/>
                <p:cNvSpPr>
                  <a:spLocks/>
                </p:cNvSpPr>
                <p:nvPr/>
              </p:nvSpPr>
              <p:spPr bwMode="auto">
                <a:xfrm>
                  <a:off x="1899" y="3217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82" name="Freeform 993"/>
                <p:cNvSpPr>
                  <a:spLocks/>
                </p:cNvSpPr>
                <p:nvPr/>
              </p:nvSpPr>
              <p:spPr bwMode="auto">
                <a:xfrm>
                  <a:off x="1919" y="3217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83" name="Freeform 994"/>
                <p:cNvSpPr>
                  <a:spLocks/>
                </p:cNvSpPr>
                <p:nvPr/>
              </p:nvSpPr>
              <p:spPr bwMode="auto">
                <a:xfrm>
                  <a:off x="1919" y="3217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84" name="Freeform 995"/>
                <p:cNvSpPr>
                  <a:spLocks/>
                </p:cNvSpPr>
                <p:nvPr/>
              </p:nvSpPr>
              <p:spPr bwMode="auto">
                <a:xfrm>
                  <a:off x="1919" y="3217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85" name="Freeform 996"/>
                <p:cNvSpPr>
                  <a:spLocks/>
                </p:cNvSpPr>
                <p:nvPr/>
              </p:nvSpPr>
              <p:spPr bwMode="auto">
                <a:xfrm>
                  <a:off x="1919" y="3217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86" name="Freeform 997"/>
                <p:cNvSpPr>
                  <a:spLocks/>
                </p:cNvSpPr>
                <p:nvPr/>
              </p:nvSpPr>
              <p:spPr bwMode="auto">
                <a:xfrm>
                  <a:off x="1901" y="321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87" name="Freeform 998"/>
                <p:cNvSpPr>
                  <a:spLocks/>
                </p:cNvSpPr>
                <p:nvPr/>
              </p:nvSpPr>
              <p:spPr bwMode="auto">
                <a:xfrm>
                  <a:off x="1901" y="321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88" name="Freeform 999"/>
                <p:cNvSpPr>
                  <a:spLocks noEditPoints="1"/>
                </p:cNvSpPr>
                <p:nvPr/>
              </p:nvSpPr>
              <p:spPr bwMode="auto">
                <a:xfrm>
                  <a:off x="1905" y="3151"/>
                  <a:ext cx="8" cy="62"/>
                </a:xfrm>
                <a:custGeom>
                  <a:avLst/>
                  <a:gdLst/>
                  <a:ahLst/>
                  <a:cxnLst>
                    <a:cxn ang="0">
                      <a:pos x="8" y="54"/>
                    </a:cxn>
                    <a:cxn ang="0">
                      <a:pos x="8" y="62"/>
                    </a:cxn>
                    <a:cxn ang="0">
                      <a:pos x="8" y="62"/>
                    </a:cxn>
                    <a:cxn ang="0">
                      <a:pos x="8" y="62"/>
                    </a:cxn>
                    <a:cxn ang="0">
                      <a:pos x="8" y="62"/>
                    </a:cxn>
                    <a:cxn ang="0">
                      <a:pos x="8" y="58"/>
                    </a:cxn>
                    <a:cxn ang="0">
                      <a:pos x="8" y="56"/>
                    </a:cxn>
                    <a:cxn ang="0">
                      <a:pos x="8" y="56"/>
                    </a:cxn>
                    <a:cxn ang="0">
                      <a:pos x="8" y="54"/>
                    </a:cxn>
                    <a:cxn ang="0">
                      <a:pos x="2" y="28"/>
                    </a:cxn>
                    <a:cxn ang="0">
                      <a:pos x="2" y="54"/>
                    </a:cxn>
                    <a:cxn ang="0">
                      <a:pos x="2" y="54"/>
                    </a:cxn>
                    <a:cxn ang="0">
                      <a:pos x="2" y="56"/>
                    </a:cxn>
                    <a:cxn ang="0">
                      <a:pos x="2" y="58"/>
                    </a:cxn>
                    <a:cxn ang="0">
                      <a:pos x="2" y="58"/>
                    </a:cxn>
                    <a:cxn ang="0">
                      <a:pos x="0" y="60"/>
                    </a:cxn>
                    <a:cxn ang="0">
                      <a:pos x="0" y="60"/>
                    </a:cxn>
                    <a:cxn ang="0">
                      <a:pos x="2" y="60"/>
                    </a:cxn>
                    <a:cxn ang="0">
                      <a:pos x="2" y="28"/>
                    </a:cxn>
                    <a:cxn ang="0">
                      <a:pos x="6" y="0"/>
                    </a:cxn>
                    <a:cxn ang="0">
                      <a:pos x="6" y="28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8" h="62">
                      <a:moveTo>
                        <a:pt x="8" y="54"/>
                      </a:moveTo>
                      <a:lnTo>
                        <a:pt x="8" y="62"/>
                      </a:lnTo>
                      <a:lnTo>
                        <a:pt x="8" y="62"/>
                      </a:lnTo>
                      <a:lnTo>
                        <a:pt x="8" y="62"/>
                      </a:lnTo>
                      <a:lnTo>
                        <a:pt x="8" y="62"/>
                      </a:lnTo>
                      <a:lnTo>
                        <a:pt x="8" y="58"/>
                      </a:lnTo>
                      <a:lnTo>
                        <a:pt x="8" y="56"/>
                      </a:lnTo>
                      <a:lnTo>
                        <a:pt x="8" y="56"/>
                      </a:lnTo>
                      <a:lnTo>
                        <a:pt x="8" y="54"/>
                      </a:lnTo>
                      <a:close/>
                      <a:moveTo>
                        <a:pt x="2" y="28"/>
                      </a:moveTo>
                      <a:lnTo>
                        <a:pt x="2" y="54"/>
                      </a:lnTo>
                      <a:lnTo>
                        <a:pt x="2" y="54"/>
                      </a:lnTo>
                      <a:lnTo>
                        <a:pt x="2" y="56"/>
                      </a:lnTo>
                      <a:lnTo>
                        <a:pt x="2" y="58"/>
                      </a:lnTo>
                      <a:lnTo>
                        <a:pt x="2" y="58"/>
                      </a:lnTo>
                      <a:lnTo>
                        <a:pt x="0" y="60"/>
                      </a:lnTo>
                      <a:lnTo>
                        <a:pt x="0" y="60"/>
                      </a:lnTo>
                      <a:lnTo>
                        <a:pt x="2" y="60"/>
                      </a:lnTo>
                      <a:lnTo>
                        <a:pt x="2" y="28"/>
                      </a:lnTo>
                      <a:close/>
                      <a:moveTo>
                        <a:pt x="6" y="0"/>
                      </a:moveTo>
                      <a:lnTo>
                        <a:pt x="6" y="28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89" name="Freeform 1000"/>
                <p:cNvSpPr>
                  <a:spLocks/>
                </p:cNvSpPr>
                <p:nvPr/>
              </p:nvSpPr>
              <p:spPr bwMode="auto">
                <a:xfrm>
                  <a:off x="1913" y="3205"/>
                  <a:ext cx="1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4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8">
                      <a:moveTo>
                        <a:pt x="0" y="0"/>
                      </a:move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90" name="Freeform 1001"/>
                <p:cNvSpPr>
                  <a:spLocks/>
                </p:cNvSpPr>
                <p:nvPr/>
              </p:nvSpPr>
              <p:spPr bwMode="auto">
                <a:xfrm>
                  <a:off x="1905" y="3179"/>
                  <a:ext cx="2" cy="3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26"/>
                    </a:cxn>
                    <a:cxn ang="0">
                      <a:pos x="2" y="26"/>
                    </a:cxn>
                    <a:cxn ang="0">
                      <a:pos x="2" y="28"/>
                    </a:cxn>
                    <a:cxn ang="0">
                      <a:pos x="2" y="30"/>
                    </a:cxn>
                    <a:cxn ang="0">
                      <a:pos x="2" y="30"/>
                    </a:cxn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2" y="3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32">
                      <a:moveTo>
                        <a:pt x="2" y="0"/>
                      </a:moveTo>
                      <a:lnTo>
                        <a:pt x="2" y="26"/>
                      </a:lnTo>
                      <a:lnTo>
                        <a:pt x="2" y="26"/>
                      </a:lnTo>
                      <a:lnTo>
                        <a:pt x="2" y="28"/>
                      </a:lnTo>
                      <a:lnTo>
                        <a:pt x="2" y="30"/>
                      </a:lnTo>
                      <a:lnTo>
                        <a:pt x="2" y="30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2" y="32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91" name="Freeform 1002"/>
                <p:cNvSpPr>
                  <a:spLocks/>
                </p:cNvSpPr>
                <p:nvPr/>
              </p:nvSpPr>
              <p:spPr bwMode="auto">
                <a:xfrm>
                  <a:off x="1911" y="3151"/>
                  <a:ext cx="1" cy="2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8">
                      <a:moveTo>
                        <a:pt x="0" y="0"/>
                      </a:moveTo>
                      <a:lnTo>
                        <a:pt x="0" y="2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92" name="Freeform 1003"/>
                <p:cNvSpPr>
                  <a:spLocks/>
                </p:cNvSpPr>
                <p:nvPr/>
              </p:nvSpPr>
              <p:spPr bwMode="auto">
                <a:xfrm>
                  <a:off x="1913" y="3213"/>
                  <a:ext cx="2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93" name="Freeform 1004"/>
                <p:cNvSpPr>
                  <a:spLocks/>
                </p:cNvSpPr>
                <p:nvPr/>
              </p:nvSpPr>
              <p:spPr bwMode="auto">
                <a:xfrm>
                  <a:off x="1913" y="3213"/>
                  <a:ext cx="2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94" name="Freeform 1005"/>
                <p:cNvSpPr>
                  <a:spLocks/>
                </p:cNvSpPr>
                <p:nvPr/>
              </p:nvSpPr>
              <p:spPr bwMode="auto">
                <a:xfrm>
                  <a:off x="1863" y="3219"/>
                  <a:ext cx="36" cy="4"/>
                </a:xfrm>
                <a:custGeom>
                  <a:avLst/>
                  <a:gdLst/>
                  <a:ahLst/>
                  <a:cxnLst>
                    <a:cxn ang="0">
                      <a:pos x="36" y="0"/>
                    </a:cxn>
                    <a:cxn ang="0">
                      <a:pos x="36" y="0"/>
                    </a:cxn>
                    <a:cxn ang="0">
                      <a:pos x="28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34" y="2"/>
                    </a:cxn>
                    <a:cxn ang="0">
                      <a:pos x="34" y="2"/>
                    </a:cxn>
                    <a:cxn ang="0">
                      <a:pos x="36" y="2"/>
                    </a:cxn>
                    <a:cxn ang="0">
                      <a:pos x="36" y="2"/>
                    </a:cxn>
                    <a:cxn ang="0">
                      <a:pos x="36" y="2"/>
                    </a:cxn>
                    <a:cxn ang="0">
                      <a:pos x="36" y="2"/>
                    </a:cxn>
                    <a:cxn ang="0">
                      <a:pos x="36" y="0"/>
                    </a:cxn>
                  </a:cxnLst>
                  <a:rect l="0" t="0" r="r" b="b"/>
                  <a:pathLst>
                    <a:path w="36" h="4">
                      <a:moveTo>
                        <a:pt x="36" y="0"/>
                      </a:moveTo>
                      <a:lnTo>
                        <a:pt x="36" y="0"/>
                      </a:lnTo>
                      <a:lnTo>
                        <a:pt x="28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6" y="2"/>
                      </a:lnTo>
                      <a:lnTo>
                        <a:pt x="36" y="2"/>
                      </a:lnTo>
                      <a:lnTo>
                        <a:pt x="36" y="2"/>
                      </a:lnTo>
                      <a:lnTo>
                        <a:pt x="36" y="2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95" name="Freeform 1006"/>
                <p:cNvSpPr>
                  <a:spLocks/>
                </p:cNvSpPr>
                <p:nvPr/>
              </p:nvSpPr>
              <p:spPr bwMode="auto">
                <a:xfrm>
                  <a:off x="1863" y="3219"/>
                  <a:ext cx="36" cy="4"/>
                </a:xfrm>
                <a:custGeom>
                  <a:avLst/>
                  <a:gdLst/>
                  <a:ahLst/>
                  <a:cxnLst>
                    <a:cxn ang="0">
                      <a:pos x="36" y="0"/>
                    </a:cxn>
                    <a:cxn ang="0">
                      <a:pos x="36" y="0"/>
                    </a:cxn>
                    <a:cxn ang="0">
                      <a:pos x="28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34" y="2"/>
                    </a:cxn>
                    <a:cxn ang="0">
                      <a:pos x="34" y="2"/>
                    </a:cxn>
                    <a:cxn ang="0">
                      <a:pos x="36" y="2"/>
                    </a:cxn>
                    <a:cxn ang="0">
                      <a:pos x="36" y="2"/>
                    </a:cxn>
                    <a:cxn ang="0">
                      <a:pos x="36" y="2"/>
                    </a:cxn>
                    <a:cxn ang="0">
                      <a:pos x="36" y="2"/>
                    </a:cxn>
                    <a:cxn ang="0">
                      <a:pos x="36" y="0"/>
                    </a:cxn>
                  </a:cxnLst>
                  <a:rect l="0" t="0" r="r" b="b"/>
                  <a:pathLst>
                    <a:path w="36" h="4">
                      <a:moveTo>
                        <a:pt x="36" y="0"/>
                      </a:moveTo>
                      <a:lnTo>
                        <a:pt x="36" y="0"/>
                      </a:lnTo>
                      <a:lnTo>
                        <a:pt x="28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6" y="2"/>
                      </a:lnTo>
                      <a:lnTo>
                        <a:pt x="36" y="2"/>
                      </a:lnTo>
                      <a:lnTo>
                        <a:pt x="36" y="2"/>
                      </a:lnTo>
                      <a:lnTo>
                        <a:pt x="36" y="2"/>
                      </a:lnTo>
                      <a:lnTo>
                        <a:pt x="36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96" name="Freeform 1007"/>
                <p:cNvSpPr>
                  <a:spLocks/>
                </p:cNvSpPr>
                <p:nvPr/>
              </p:nvSpPr>
              <p:spPr bwMode="auto">
                <a:xfrm>
                  <a:off x="1899" y="3221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97" name="Freeform 1008"/>
                <p:cNvSpPr>
                  <a:spLocks/>
                </p:cNvSpPr>
                <p:nvPr/>
              </p:nvSpPr>
              <p:spPr bwMode="auto">
                <a:xfrm>
                  <a:off x="1899" y="3221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98" name="Freeform 1009"/>
                <p:cNvSpPr>
                  <a:spLocks/>
                </p:cNvSpPr>
                <p:nvPr/>
              </p:nvSpPr>
              <p:spPr bwMode="auto">
                <a:xfrm>
                  <a:off x="1899" y="3219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99" name="Freeform 1010"/>
                <p:cNvSpPr>
                  <a:spLocks/>
                </p:cNvSpPr>
                <p:nvPr/>
              </p:nvSpPr>
              <p:spPr bwMode="auto">
                <a:xfrm>
                  <a:off x="1899" y="3219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00" name="Freeform 1011"/>
                <p:cNvSpPr>
                  <a:spLocks/>
                </p:cNvSpPr>
                <p:nvPr/>
              </p:nvSpPr>
              <p:spPr bwMode="auto">
                <a:xfrm>
                  <a:off x="1899" y="3217"/>
                  <a:ext cx="4" cy="4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4"/>
                    </a:cxn>
                    <a:cxn ang="0">
                      <a:pos x="4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01" name="Freeform 1012"/>
                <p:cNvSpPr>
                  <a:spLocks/>
                </p:cNvSpPr>
                <p:nvPr/>
              </p:nvSpPr>
              <p:spPr bwMode="auto">
                <a:xfrm>
                  <a:off x="1899" y="3217"/>
                  <a:ext cx="4" cy="4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4"/>
                    </a:cxn>
                    <a:cxn ang="0">
                      <a:pos x="4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02" name="Freeform 1013"/>
                <p:cNvSpPr>
                  <a:spLocks/>
                </p:cNvSpPr>
                <p:nvPr/>
              </p:nvSpPr>
              <p:spPr bwMode="auto">
                <a:xfrm>
                  <a:off x="1921" y="3219"/>
                  <a:ext cx="36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36" y="4"/>
                    </a:cxn>
                    <a:cxn ang="0">
                      <a:pos x="36" y="4"/>
                    </a:cxn>
                    <a:cxn ang="0">
                      <a:pos x="8" y="4"/>
                    </a:cxn>
                    <a:cxn ang="0">
                      <a:pos x="8" y="4"/>
                    </a:cxn>
                    <a:cxn ang="0">
                      <a:pos x="4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6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36" y="4"/>
                      </a:lnTo>
                      <a:lnTo>
                        <a:pt x="36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4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03" name="Freeform 1014"/>
                <p:cNvSpPr>
                  <a:spLocks/>
                </p:cNvSpPr>
                <p:nvPr/>
              </p:nvSpPr>
              <p:spPr bwMode="auto">
                <a:xfrm>
                  <a:off x="1921" y="3219"/>
                  <a:ext cx="36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36" y="4"/>
                    </a:cxn>
                    <a:cxn ang="0">
                      <a:pos x="36" y="4"/>
                    </a:cxn>
                    <a:cxn ang="0">
                      <a:pos x="8" y="4"/>
                    </a:cxn>
                    <a:cxn ang="0">
                      <a:pos x="8" y="4"/>
                    </a:cxn>
                    <a:cxn ang="0">
                      <a:pos x="4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6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36" y="4"/>
                      </a:lnTo>
                      <a:lnTo>
                        <a:pt x="36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4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04" name="Freeform 1015"/>
                <p:cNvSpPr>
                  <a:spLocks/>
                </p:cNvSpPr>
                <p:nvPr/>
              </p:nvSpPr>
              <p:spPr bwMode="auto">
                <a:xfrm>
                  <a:off x="1919" y="3219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05" name="Freeform 1016"/>
                <p:cNvSpPr>
                  <a:spLocks/>
                </p:cNvSpPr>
                <p:nvPr/>
              </p:nvSpPr>
              <p:spPr bwMode="auto">
                <a:xfrm>
                  <a:off x="1919" y="3219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06" name="Freeform 1017"/>
                <p:cNvSpPr>
                  <a:spLocks/>
                </p:cNvSpPr>
                <p:nvPr/>
              </p:nvSpPr>
              <p:spPr bwMode="auto">
                <a:xfrm>
                  <a:off x="1905" y="3211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07" name="Freeform 1018"/>
                <p:cNvSpPr>
                  <a:spLocks/>
                </p:cNvSpPr>
                <p:nvPr/>
              </p:nvSpPr>
              <p:spPr bwMode="auto">
                <a:xfrm>
                  <a:off x="1905" y="3211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08" name="Freeform 1019"/>
                <p:cNvSpPr>
                  <a:spLocks noEditPoints="1"/>
                </p:cNvSpPr>
                <p:nvPr/>
              </p:nvSpPr>
              <p:spPr bwMode="auto">
                <a:xfrm>
                  <a:off x="1905" y="3213"/>
                  <a:ext cx="16" cy="8"/>
                </a:xfrm>
                <a:custGeom>
                  <a:avLst/>
                  <a:gdLst/>
                  <a:ahLst/>
                  <a:cxnLst>
                    <a:cxn ang="0">
                      <a:pos x="14" y="6"/>
                    </a:cxn>
                    <a:cxn ang="0">
                      <a:pos x="14" y="6"/>
                    </a:cxn>
                    <a:cxn ang="0">
                      <a:pos x="14" y="6"/>
                    </a:cxn>
                    <a:cxn ang="0">
                      <a:pos x="12" y="8"/>
                    </a:cxn>
                    <a:cxn ang="0">
                      <a:pos x="12" y="8"/>
                    </a:cxn>
                    <a:cxn ang="0">
                      <a:pos x="14" y="8"/>
                    </a:cxn>
                    <a:cxn ang="0">
                      <a:pos x="14" y="8"/>
                    </a:cxn>
                    <a:cxn ang="0">
                      <a:pos x="16" y="6"/>
                    </a:cxn>
                    <a:cxn ang="0">
                      <a:pos x="16" y="6"/>
                    </a:cxn>
                    <a:cxn ang="0">
                      <a:pos x="14" y="6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8" y="2"/>
                    </a:cxn>
                    <a:cxn ang="0">
                      <a:pos x="8" y="2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8">
                      <a:moveTo>
                        <a:pt x="14" y="6"/>
                      </a:moveTo>
                      <a:lnTo>
                        <a:pt x="14" y="6"/>
                      </a:lnTo>
                      <a:lnTo>
                        <a:pt x="14" y="6"/>
                      </a:lnTo>
                      <a:lnTo>
                        <a:pt x="12" y="8"/>
                      </a:lnTo>
                      <a:lnTo>
                        <a:pt x="12" y="8"/>
                      </a:lnTo>
                      <a:lnTo>
                        <a:pt x="14" y="8"/>
                      </a:lnTo>
                      <a:lnTo>
                        <a:pt x="14" y="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4" y="6"/>
                      </a:lnTo>
                      <a:close/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09" name="Freeform 1020"/>
                <p:cNvSpPr>
                  <a:spLocks/>
                </p:cNvSpPr>
                <p:nvPr/>
              </p:nvSpPr>
              <p:spPr bwMode="auto">
                <a:xfrm>
                  <a:off x="1917" y="3219"/>
                  <a:ext cx="4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10" name="Freeform 1021"/>
                <p:cNvSpPr>
                  <a:spLocks/>
                </p:cNvSpPr>
                <p:nvPr/>
              </p:nvSpPr>
              <p:spPr bwMode="auto">
                <a:xfrm>
                  <a:off x="1913" y="3213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11" name="Freeform 1022"/>
                <p:cNvSpPr>
                  <a:spLocks/>
                </p:cNvSpPr>
                <p:nvPr/>
              </p:nvSpPr>
              <p:spPr bwMode="auto">
                <a:xfrm>
                  <a:off x="1905" y="3213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12" name="Freeform 1023"/>
                <p:cNvSpPr>
                  <a:spLocks noEditPoints="1"/>
                </p:cNvSpPr>
                <p:nvPr/>
              </p:nvSpPr>
              <p:spPr bwMode="auto">
                <a:xfrm>
                  <a:off x="1901" y="3213"/>
                  <a:ext cx="18" cy="8"/>
                </a:xfrm>
                <a:custGeom>
                  <a:avLst/>
                  <a:gdLst/>
                  <a:ahLst/>
                  <a:cxnLst>
                    <a:cxn ang="0">
                      <a:pos x="4" y="2"/>
                    </a:cxn>
                    <a:cxn ang="0">
                      <a:pos x="4" y="2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8"/>
                    </a:cxn>
                    <a:cxn ang="0">
                      <a:pos x="2" y="8"/>
                    </a:cxn>
                    <a:cxn ang="0">
                      <a:pos x="4" y="2"/>
                    </a:cxn>
                    <a:cxn ang="0">
                      <a:pos x="4" y="2"/>
                    </a:cxn>
                    <a:cxn ang="0">
                      <a:pos x="4" y="2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12" y="2"/>
                    </a:cxn>
                    <a:cxn ang="0">
                      <a:pos x="12" y="2"/>
                    </a:cxn>
                    <a:cxn ang="0">
                      <a:pos x="14" y="6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8" y="6"/>
                    </a:cxn>
                    <a:cxn ang="0">
                      <a:pos x="18" y="6"/>
                    </a:cxn>
                    <a:cxn ang="0">
                      <a:pos x="18" y="6"/>
                    </a:cxn>
                    <a:cxn ang="0">
                      <a:pos x="18" y="4"/>
                    </a:cxn>
                    <a:cxn ang="0">
                      <a:pos x="18" y="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18" h="8"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8"/>
                      </a:lnTo>
                      <a:lnTo>
                        <a:pt x="2" y="8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4" y="6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8" y="6"/>
                      </a:lnTo>
                      <a:lnTo>
                        <a:pt x="18" y="6"/>
                      </a:lnTo>
                      <a:lnTo>
                        <a:pt x="18" y="6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13" name="Freeform 1024"/>
                <p:cNvSpPr>
                  <a:spLocks/>
                </p:cNvSpPr>
                <p:nvPr/>
              </p:nvSpPr>
              <p:spPr bwMode="auto">
                <a:xfrm>
                  <a:off x="1901" y="3215"/>
                  <a:ext cx="4" cy="6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6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14" name="Freeform 1025"/>
                <p:cNvSpPr>
                  <a:spLocks/>
                </p:cNvSpPr>
                <p:nvPr/>
              </p:nvSpPr>
              <p:spPr bwMode="auto">
                <a:xfrm>
                  <a:off x="1913" y="3213"/>
                  <a:ext cx="6" cy="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6"/>
                    </a:cxn>
                    <a:cxn ang="0">
                      <a:pos x="4" y="8"/>
                    </a:cxn>
                    <a:cxn ang="0">
                      <a:pos x="4" y="8"/>
                    </a:cxn>
                    <a:cxn ang="0">
                      <a:pos x="6" y="6"/>
                    </a:cxn>
                    <a:cxn ang="0">
                      <a:pos x="6" y="6"/>
                    </a:cxn>
                    <a:cxn ang="0">
                      <a:pos x="6" y="6"/>
                    </a:cxn>
                    <a:cxn ang="0">
                      <a:pos x="6" y="4"/>
                    </a:cxn>
                    <a:cxn ang="0">
                      <a:pos x="6" y="4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6" h="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6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15" name="Freeform 1026"/>
                <p:cNvSpPr>
                  <a:spLocks noEditPoints="1"/>
                </p:cNvSpPr>
                <p:nvPr/>
              </p:nvSpPr>
              <p:spPr bwMode="auto">
                <a:xfrm>
                  <a:off x="1907" y="3141"/>
                  <a:ext cx="6" cy="164"/>
                </a:xfrm>
                <a:custGeom>
                  <a:avLst/>
                  <a:gdLst/>
                  <a:ahLst/>
                  <a:cxnLst>
                    <a:cxn ang="0">
                      <a:pos x="2" y="164"/>
                    </a:cxn>
                    <a:cxn ang="0">
                      <a:pos x="2" y="164"/>
                    </a:cxn>
                    <a:cxn ang="0">
                      <a:pos x="2" y="164"/>
                    </a:cxn>
                    <a:cxn ang="0">
                      <a:pos x="2" y="164"/>
                    </a:cxn>
                    <a:cxn ang="0">
                      <a:pos x="4" y="164"/>
                    </a:cxn>
                    <a:cxn ang="0">
                      <a:pos x="4" y="164"/>
                    </a:cxn>
                    <a:cxn ang="0">
                      <a:pos x="2" y="164"/>
                    </a:cxn>
                    <a:cxn ang="0">
                      <a:pos x="2" y="164"/>
                    </a:cxn>
                    <a:cxn ang="0">
                      <a:pos x="2" y="164"/>
                    </a:cxn>
                    <a:cxn ang="0">
                      <a:pos x="4" y="38"/>
                    </a:cxn>
                    <a:cxn ang="0">
                      <a:pos x="6" y="64"/>
                    </a:cxn>
                    <a:cxn ang="0">
                      <a:pos x="6" y="64"/>
                    </a:cxn>
                    <a:cxn ang="0">
                      <a:pos x="6" y="64"/>
                    </a:cxn>
                    <a:cxn ang="0">
                      <a:pos x="4" y="38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2"/>
                    </a:cxn>
                    <a:cxn ang="0">
                      <a:pos x="0" y="38"/>
                    </a:cxn>
                    <a:cxn ang="0">
                      <a:pos x="2" y="10"/>
                    </a:cxn>
                    <a:cxn ang="0">
                      <a:pos x="2" y="10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4" y="10"/>
                    </a:cxn>
                    <a:cxn ang="0">
                      <a:pos x="4" y="2"/>
                    </a:cxn>
                    <a:cxn ang="0">
                      <a:pos x="4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6" h="164">
                      <a:moveTo>
                        <a:pt x="2" y="164"/>
                      </a:moveTo>
                      <a:lnTo>
                        <a:pt x="2" y="164"/>
                      </a:lnTo>
                      <a:lnTo>
                        <a:pt x="2" y="164"/>
                      </a:lnTo>
                      <a:lnTo>
                        <a:pt x="2" y="164"/>
                      </a:lnTo>
                      <a:lnTo>
                        <a:pt x="4" y="164"/>
                      </a:lnTo>
                      <a:lnTo>
                        <a:pt x="4" y="164"/>
                      </a:lnTo>
                      <a:lnTo>
                        <a:pt x="2" y="164"/>
                      </a:lnTo>
                      <a:lnTo>
                        <a:pt x="2" y="164"/>
                      </a:lnTo>
                      <a:lnTo>
                        <a:pt x="2" y="164"/>
                      </a:lnTo>
                      <a:close/>
                      <a:moveTo>
                        <a:pt x="4" y="38"/>
                      </a:moveTo>
                      <a:lnTo>
                        <a:pt x="6" y="64"/>
                      </a:lnTo>
                      <a:lnTo>
                        <a:pt x="6" y="64"/>
                      </a:lnTo>
                      <a:lnTo>
                        <a:pt x="6" y="64"/>
                      </a:lnTo>
                      <a:lnTo>
                        <a:pt x="4" y="38"/>
                      </a:lnTo>
                      <a:close/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38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10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16" name="Freeform 1027"/>
                <p:cNvSpPr>
                  <a:spLocks/>
                </p:cNvSpPr>
                <p:nvPr/>
              </p:nvSpPr>
              <p:spPr bwMode="auto">
                <a:xfrm>
                  <a:off x="1909" y="3305"/>
                  <a:ext cx="2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17" name="Freeform 1028"/>
                <p:cNvSpPr>
                  <a:spLocks/>
                </p:cNvSpPr>
                <p:nvPr/>
              </p:nvSpPr>
              <p:spPr bwMode="auto">
                <a:xfrm>
                  <a:off x="1911" y="3179"/>
                  <a:ext cx="2" cy="2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26"/>
                    </a:cxn>
                    <a:cxn ang="0">
                      <a:pos x="2" y="26"/>
                    </a:cxn>
                    <a:cxn ang="0">
                      <a:pos x="2" y="2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26">
                      <a:moveTo>
                        <a:pt x="0" y="0"/>
                      </a:moveTo>
                      <a:lnTo>
                        <a:pt x="2" y="26"/>
                      </a:lnTo>
                      <a:lnTo>
                        <a:pt x="2" y="26"/>
                      </a:lnTo>
                      <a:lnTo>
                        <a:pt x="2" y="2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18" name="Freeform 1029"/>
                <p:cNvSpPr>
                  <a:spLocks/>
                </p:cNvSpPr>
                <p:nvPr/>
              </p:nvSpPr>
              <p:spPr bwMode="auto">
                <a:xfrm>
                  <a:off x="1907" y="3141"/>
                  <a:ext cx="4" cy="3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2"/>
                    </a:cxn>
                    <a:cxn ang="0">
                      <a:pos x="0" y="38"/>
                    </a:cxn>
                    <a:cxn ang="0">
                      <a:pos x="2" y="10"/>
                    </a:cxn>
                    <a:cxn ang="0">
                      <a:pos x="2" y="10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4" y="10"/>
                    </a:cxn>
                    <a:cxn ang="0">
                      <a:pos x="4" y="2"/>
                    </a:cxn>
                    <a:cxn ang="0">
                      <a:pos x="4" y="2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4" h="3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38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10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19" name="Freeform 1030"/>
                <p:cNvSpPr>
                  <a:spLocks/>
                </p:cNvSpPr>
                <p:nvPr/>
              </p:nvSpPr>
              <p:spPr bwMode="auto">
                <a:xfrm>
                  <a:off x="1907" y="3145"/>
                  <a:ext cx="6" cy="6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6"/>
                    </a:cxn>
                    <a:cxn ang="0">
                      <a:pos x="0" y="34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2" y="68"/>
                    </a:cxn>
                    <a:cxn ang="0">
                      <a:pos x="2" y="68"/>
                    </a:cxn>
                    <a:cxn ang="0">
                      <a:pos x="2" y="68"/>
                    </a:cxn>
                    <a:cxn ang="0">
                      <a:pos x="2" y="68"/>
                    </a:cxn>
                    <a:cxn ang="0">
                      <a:pos x="6" y="68"/>
                    </a:cxn>
                    <a:cxn ang="0">
                      <a:pos x="6" y="60"/>
                    </a:cxn>
                    <a:cxn ang="0">
                      <a:pos x="6" y="60"/>
                    </a:cxn>
                    <a:cxn ang="0">
                      <a:pos x="6" y="60"/>
                    </a:cxn>
                    <a:cxn ang="0">
                      <a:pos x="4" y="34"/>
                    </a:cxn>
                    <a:cxn ang="0">
                      <a:pos x="4" y="6"/>
                    </a:cxn>
                    <a:cxn ang="0">
                      <a:pos x="4" y="6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6" h="6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6"/>
                      </a:lnTo>
                      <a:lnTo>
                        <a:pt x="0" y="34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2" y="68"/>
                      </a:lnTo>
                      <a:lnTo>
                        <a:pt x="2" y="68"/>
                      </a:lnTo>
                      <a:lnTo>
                        <a:pt x="2" y="68"/>
                      </a:lnTo>
                      <a:lnTo>
                        <a:pt x="2" y="68"/>
                      </a:lnTo>
                      <a:lnTo>
                        <a:pt x="6" y="68"/>
                      </a:lnTo>
                      <a:lnTo>
                        <a:pt x="6" y="60"/>
                      </a:lnTo>
                      <a:lnTo>
                        <a:pt x="6" y="60"/>
                      </a:lnTo>
                      <a:lnTo>
                        <a:pt x="6" y="60"/>
                      </a:lnTo>
                      <a:lnTo>
                        <a:pt x="4" y="34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20" name="Freeform 1031"/>
                <p:cNvSpPr>
                  <a:spLocks/>
                </p:cNvSpPr>
                <p:nvPr/>
              </p:nvSpPr>
              <p:spPr bwMode="auto">
                <a:xfrm>
                  <a:off x="1907" y="3145"/>
                  <a:ext cx="6" cy="6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6"/>
                    </a:cxn>
                    <a:cxn ang="0">
                      <a:pos x="0" y="34"/>
                    </a:cxn>
                    <a:cxn ang="0">
                      <a:pos x="0" y="66"/>
                    </a:cxn>
                    <a:cxn ang="0">
                      <a:pos x="0" y="66"/>
                    </a:cxn>
                    <a:cxn ang="0">
                      <a:pos x="2" y="68"/>
                    </a:cxn>
                    <a:cxn ang="0">
                      <a:pos x="2" y="68"/>
                    </a:cxn>
                    <a:cxn ang="0">
                      <a:pos x="2" y="68"/>
                    </a:cxn>
                    <a:cxn ang="0">
                      <a:pos x="2" y="68"/>
                    </a:cxn>
                    <a:cxn ang="0">
                      <a:pos x="6" y="68"/>
                    </a:cxn>
                    <a:cxn ang="0">
                      <a:pos x="6" y="60"/>
                    </a:cxn>
                    <a:cxn ang="0">
                      <a:pos x="6" y="60"/>
                    </a:cxn>
                    <a:cxn ang="0">
                      <a:pos x="6" y="60"/>
                    </a:cxn>
                    <a:cxn ang="0">
                      <a:pos x="4" y="34"/>
                    </a:cxn>
                    <a:cxn ang="0">
                      <a:pos x="4" y="6"/>
                    </a:cxn>
                    <a:cxn ang="0">
                      <a:pos x="4" y="6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6" h="68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6"/>
                      </a:lnTo>
                      <a:lnTo>
                        <a:pt x="0" y="34"/>
                      </a:lnTo>
                      <a:lnTo>
                        <a:pt x="0" y="66"/>
                      </a:lnTo>
                      <a:lnTo>
                        <a:pt x="0" y="66"/>
                      </a:lnTo>
                      <a:lnTo>
                        <a:pt x="2" y="68"/>
                      </a:lnTo>
                      <a:lnTo>
                        <a:pt x="2" y="68"/>
                      </a:lnTo>
                      <a:lnTo>
                        <a:pt x="2" y="68"/>
                      </a:lnTo>
                      <a:lnTo>
                        <a:pt x="2" y="68"/>
                      </a:lnTo>
                      <a:lnTo>
                        <a:pt x="6" y="68"/>
                      </a:lnTo>
                      <a:lnTo>
                        <a:pt x="6" y="60"/>
                      </a:lnTo>
                      <a:lnTo>
                        <a:pt x="6" y="60"/>
                      </a:lnTo>
                      <a:lnTo>
                        <a:pt x="6" y="60"/>
                      </a:lnTo>
                      <a:lnTo>
                        <a:pt x="4" y="34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21" name="Freeform 1032"/>
                <p:cNvSpPr>
                  <a:spLocks/>
                </p:cNvSpPr>
                <p:nvPr/>
              </p:nvSpPr>
              <p:spPr bwMode="auto">
                <a:xfrm>
                  <a:off x="1909" y="3213"/>
                  <a:ext cx="4" cy="1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22" name="Freeform 1033"/>
                <p:cNvSpPr>
                  <a:spLocks/>
                </p:cNvSpPr>
                <p:nvPr/>
              </p:nvSpPr>
              <p:spPr bwMode="auto">
                <a:xfrm>
                  <a:off x="1909" y="3213"/>
                  <a:ext cx="4" cy="1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23" name="Freeform 1034"/>
                <p:cNvSpPr>
                  <a:spLocks/>
                </p:cNvSpPr>
                <p:nvPr/>
              </p:nvSpPr>
              <p:spPr bwMode="auto">
                <a:xfrm>
                  <a:off x="1863" y="3221"/>
                  <a:ext cx="36" cy="4"/>
                </a:xfrm>
                <a:custGeom>
                  <a:avLst/>
                  <a:gdLst/>
                  <a:ahLst/>
                  <a:cxnLst>
                    <a:cxn ang="0">
                      <a:pos x="36" y="0"/>
                    </a:cxn>
                    <a:cxn ang="0">
                      <a:pos x="36" y="0"/>
                    </a:cxn>
                    <a:cxn ang="0">
                      <a:pos x="34" y="0"/>
                    </a:cxn>
                    <a:cxn ang="0">
                      <a:pos x="0" y="2"/>
                    </a:cxn>
                    <a:cxn ang="0">
                      <a:pos x="34" y="4"/>
                    </a:cxn>
                    <a:cxn ang="0">
                      <a:pos x="34" y="4"/>
                    </a:cxn>
                    <a:cxn ang="0">
                      <a:pos x="36" y="4"/>
                    </a:cxn>
                    <a:cxn ang="0">
                      <a:pos x="36" y="4"/>
                    </a:cxn>
                    <a:cxn ang="0">
                      <a:pos x="36" y="0"/>
                    </a:cxn>
                  </a:cxnLst>
                  <a:rect l="0" t="0" r="r" b="b"/>
                  <a:pathLst>
                    <a:path w="36" h="4">
                      <a:moveTo>
                        <a:pt x="36" y="0"/>
                      </a:move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0" y="2"/>
                      </a:lnTo>
                      <a:lnTo>
                        <a:pt x="34" y="4"/>
                      </a:lnTo>
                      <a:lnTo>
                        <a:pt x="34" y="4"/>
                      </a:lnTo>
                      <a:lnTo>
                        <a:pt x="36" y="4"/>
                      </a:lnTo>
                      <a:lnTo>
                        <a:pt x="36" y="4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24" name="Freeform 1035"/>
                <p:cNvSpPr>
                  <a:spLocks/>
                </p:cNvSpPr>
                <p:nvPr/>
              </p:nvSpPr>
              <p:spPr bwMode="auto">
                <a:xfrm>
                  <a:off x="1863" y="3221"/>
                  <a:ext cx="36" cy="4"/>
                </a:xfrm>
                <a:custGeom>
                  <a:avLst/>
                  <a:gdLst/>
                  <a:ahLst/>
                  <a:cxnLst>
                    <a:cxn ang="0">
                      <a:pos x="36" y="0"/>
                    </a:cxn>
                    <a:cxn ang="0">
                      <a:pos x="36" y="0"/>
                    </a:cxn>
                    <a:cxn ang="0">
                      <a:pos x="34" y="0"/>
                    </a:cxn>
                    <a:cxn ang="0">
                      <a:pos x="0" y="2"/>
                    </a:cxn>
                    <a:cxn ang="0">
                      <a:pos x="34" y="4"/>
                    </a:cxn>
                    <a:cxn ang="0">
                      <a:pos x="34" y="4"/>
                    </a:cxn>
                    <a:cxn ang="0">
                      <a:pos x="36" y="4"/>
                    </a:cxn>
                    <a:cxn ang="0">
                      <a:pos x="36" y="4"/>
                    </a:cxn>
                    <a:cxn ang="0">
                      <a:pos x="36" y="0"/>
                    </a:cxn>
                  </a:cxnLst>
                  <a:rect l="0" t="0" r="r" b="b"/>
                  <a:pathLst>
                    <a:path w="36" h="4">
                      <a:moveTo>
                        <a:pt x="36" y="0"/>
                      </a:move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0" y="2"/>
                      </a:lnTo>
                      <a:lnTo>
                        <a:pt x="34" y="4"/>
                      </a:lnTo>
                      <a:lnTo>
                        <a:pt x="34" y="4"/>
                      </a:lnTo>
                      <a:lnTo>
                        <a:pt x="36" y="4"/>
                      </a:lnTo>
                      <a:lnTo>
                        <a:pt x="36" y="4"/>
                      </a:lnTo>
                      <a:lnTo>
                        <a:pt x="36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25" name="Freeform 1036"/>
                <p:cNvSpPr>
                  <a:spLocks/>
                </p:cNvSpPr>
                <p:nvPr/>
              </p:nvSpPr>
              <p:spPr bwMode="auto">
                <a:xfrm>
                  <a:off x="1899" y="3221"/>
                  <a:ext cx="1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26" name="Freeform 1037"/>
                <p:cNvSpPr>
                  <a:spLocks/>
                </p:cNvSpPr>
                <p:nvPr/>
              </p:nvSpPr>
              <p:spPr bwMode="auto">
                <a:xfrm>
                  <a:off x="1899" y="3221"/>
                  <a:ext cx="1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27" name="Freeform 1038"/>
                <p:cNvSpPr>
                  <a:spLocks/>
                </p:cNvSpPr>
                <p:nvPr/>
              </p:nvSpPr>
              <p:spPr bwMode="auto">
                <a:xfrm>
                  <a:off x="1899" y="3221"/>
                  <a:ext cx="4" cy="4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28" name="Freeform 1039"/>
                <p:cNvSpPr>
                  <a:spLocks/>
                </p:cNvSpPr>
                <p:nvPr/>
              </p:nvSpPr>
              <p:spPr bwMode="auto">
                <a:xfrm>
                  <a:off x="1899" y="3221"/>
                  <a:ext cx="4" cy="4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29" name="Freeform 1040"/>
                <p:cNvSpPr>
                  <a:spLocks/>
                </p:cNvSpPr>
                <p:nvPr/>
              </p:nvSpPr>
              <p:spPr bwMode="auto">
                <a:xfrm>
                  <a:off x="1921" y="3221"/>
                  <a:ext cx="36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36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6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36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30" name="Freeform 1041"/>
                <p:cNvSpPr>
                  <a:spLocks/>
                </p:cNvSpPr>
                <p:nvPr/>
              </p:nvSpPr>
              <p:spPr bwMode="auto">
                <a:xfrm>
                  <a:off x="1921" y="3221"/>
                  <a:ext cx="36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36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6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36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31" name="Freeform 1042"/>
                <p:cNvSpPr>
                  <a:spLocks/>
                </p:cNvSpPr>
                <p:nvPr/>
              </p:nvSpPr>
              <p:spPr bwMode="auto">
                <a:xfrm>
                  <a:off x="1919" y="3221"/>
                  <a:ext cx="2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32" name="Freeform 1043"/>
                <p:cNvSpPr>
                  <a:spLocks/>
                </p:cNvSpPr>
                <p:nvPr/>
              </p:nvSpPr>
              <p:spPr bwMode="auto">
                <a:xfrm>
                  <a:off x="1919" y="3221"/>
                  <a:ext cx="2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33" name="Freeform 1044"/>
                <p:cNvSpPr>
                  <a:spLocks/>
                </p:cNvSpPr>
                <p:nvPr/>
              </p:nvSpPr>
              <p:spPr bwMode="auto">
                <a:xfrm>
                  <a:off x="1907" y="3233"/>
                  <a:ext cx="6" cy="72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2"/>
                    </a:cxn>
                    <a:cxn ang="0">
                      <a:pos x="2" y="70"/>
                    </a:cxn>
                    <a:cxn ang="0">
                      <a:pos x="2" y="70"/>
                    </a:cxn>
                    <a:cxn ang="0">
                      <a:pos x="2" y="72"/>
                    </a:cxn>
                    <a:cxn ang="0">
                      <a:pos x="2" y="72"/>
                    </a:cxn>
                    <a:cxn ang="0">
                      <a:pos x="2" y="72"/>
                    </a:cxn>
                    <a:cxn ang="0">
                      <a:pos x="2" y="72"/>
                    </a:cxn>
                    <a:cxn ang="0">
                      <a:pos x="4" y="72"/>
                    </a:cxn>
                    <a:cxn ang="0">
                      <a:pos x="4" y="72"/>
                    </a:cxn>
                    <a:cxn ang="0">
                      <a:pos x="4" y="70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6" h="72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2" y="70"/>
                      </a:lnTo>
                      <a:lnTo>
                        <a:pt x="2" y="70"/>
                      </a:lnTo>
                      <a:lnTo>
                        <a:pt x="2" y="72"/>
                      </a:lnTo>
                      <a:lnTo>
                        <a:pt x="2" y="72"/>
                      </a:lnTo>
                      <a:lnTo>
                        <a:pt x="2" y="72"/>
                      </a:lnTo>
                      <a:lnTo>
                        <a:pt x="2" y="72"/>
                      </a:lnTo>
                      <a:lnTo>
                        <a:pt x="4" y="72"/>
                      </a:lnTo>
                      <a:lnTo>
                        <a:pt x="4" y="72"/>
                      </a:lnTo>
                      <a:lnTo>
                        <a:pt x="4" y="7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34" name="Freeform 1045"/>
                <p:cNvSpPr>
                  <a:spLocks/>
                </p:cNvSpPr>
                <p:nvPr/>
              </p:nvSpPr>
              <p:spPr bwMode="auto">
                <a:xfrm>
                  <a:off x="1907" y="3233"/>
                  <a:ext cx="6" cy="72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2"/>
                    </a:cxn>
                    <a:cxn ang="0">
                      <a:pos x="2" y="70"/>
                    </a:cxn>
                    <a:cxn ang="0">
                      <a:pos x="2" y="70"/>
                    </a:cxn>
                    <a:cxn ang="0">
                      <a:pos x="2" y="72"/>
                    </a:cxn>
                    <a:cxn ang="0">
                      <a:pos x="2" y="72"/>
                    </a:cxn>
                    <a:cxn ang="0">
                      <a:pos x="2" y="72"/>
                    </a:cxn>
                    <a:cxn ang="0">
                      <a:pos x="2" y="72"/>
                    </a:cxn>
                    <a:cxn ang="0">
                      <a:pos x="4" y="72"/>
                    </a:cxn>
                    <a:cxn ang="0">
                      <a:pos x="4" y="72"/>
                    </a:cxn>
                    <a:cxn ang="0">
                      <a:pos x="4" y="70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6" h="72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2" y="70"/>
                      </a:lnTo>
                      <a:lnTo>
                        <a:pt x="2" y="70"/>
                      </a:lnTo>
                      <a:lnTo>
                        <a:pt x="2" y="72"/>
                      </a:lnTo>
                      <a:lnTo>
                        <a:pt x="2" y="72"/>
                      </a:lnTo>
                      <a:lnTo>
                        <a:pt x="2" y="72"/>
                      </a:lnTo>
                      <a:lnTo>
                        <a:pt x="2" y="72"/>
                      </a:lnTo>
                      <a:lnTo>
                        <a:pt x="4" y="72"/>
                      </a:lnTo>
                      <a:lnTo>
                        <a:pt x="4" y="72"/>
                      </a:lnTo>
                      <a:lnTo>
                        <a:pt x="4" y="7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35" name="Freeform 1046"/>
                <p:cNvSpPr>
                  <a:spLocks/>
                </p:cNvSpPr>
                <p:nvPr/>
              </p:nvSpPr>
              <p:spPr bwMode="auto">
                <a:xfrm>
                  <a:off x="1907" y="3233"/>
                  <a:ext cx="4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36" name="Freeform 1047"/>
                <p:cNvSpPr>
                  <a:spLocks/>
                </p:cNvSpPr>
                <p:nvPr/>
              </p:nvSpPr>
              <p:spPr bwMode="auto">
                <a:xfrm>
                  <a:off x="1907" y="3233"/>
                  <a:ext cx="4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4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37" name="Freeform 1048"/>
                <p:cNvSpPr>
                  <a:spLocks/>
                </p:cNvSpPr>
                <p:nvPr/>
              </p:nvSpPr>
              <p:spPr bwMode="auto">
                <a:xfrm>
                  <a:off x="1911" y="3233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38" name="Freeform 1049"/>
                <p:cNvSpPr>
                  <a:spLocks/>
                </p:cNvSpPr>
                <p:nvPr/>
              </p:nvSpPr>
              <p:spPr bwMode="auto">
                <a:xfrm>
                  <a:off x="1911" y="3233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39" name="Freeform 1050"/>
                <p:cNvSpPr>
                  <a:spLocks/>
                </p:cNvSpPr>
                <p:nvPr/>
              </p:nvSpPr>
              <p:spPr bwMode="auto">
                <a:xfrm>
                  <a:off x="1907" y="3231"/>
                  <a:ext cx="6" cy="2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4" y="2"/>
                    </a:cxn>
                    <a:cxn ang="0">
                      <a:pos x="4" y="2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6" h="2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40" name="Freeform 1051"/>
                <p:cNvSpPr>
                  <a:spLocks/>
                </p:cNvSpPr>
                <p:nvPr/>
              </p:nvSpPr>
              <p:spPr bwMode="auto">
                <a:xfrm>
                  <a:off x="1907" y="3231"/>
                  <a:ext cx="6" cy="2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4" y="2"/>
                    </a:cxn>
                    <a:cxn ang="0">
                      <a:pos x="4" y="2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6" h="2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41" name="Freeform 1052"/>
                <p:cNvSpPr>
                  <a:spLocks noEditPoints="1"/>
                </p:cNvSpPr>
                <p:nvPr/>
              </p:nvSpPr>
              <p:spPr bwMode="auto">
                <a:xfrm>
                  <a:off x="1907" y="3211"/>
                  <a:ext cx="14" cy="14"/>
                </a:xfrm>
                <a:custGeom>
                  <a:avLst/>
                  <a:gdLst/>
                  <a:ahLst/>
                  <a:cxnLst>
                    <a:cxn ang="0">
                      <a:pos x="14" y="14"/>
                    </a:cxn>
                    <a:cxn ang="0">
                      <a:pos x="14" y="14"/>
                    </a:cxn>
                    <a:cxn ang="0">
                      <a:pos x="14" y="14"/>
                    </a:cxn>
                    <a:cxn ang="0">
                      <a:pos x="14" y="14"/>
                    </a:cxn>
                    <a:cxn ang="0">
                      <a:pos x="14" y="14"/>
                    </a:cxn>
                    <a:cxn ang="0">
                      <a:pos x="14" y="14"/>
                    </a:cxn>
                    <a:cxn ang="0">
                      <a:pos x="14" y="14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4" h="14">
                      <a:moveTo>
                        <a:pt x="14" y="14"/>
                      </a:move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14" y="14"/>
                      </a:lnTo>
                      <a:close/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42" name="Freeform 1053"/>
                <p:cNvSpPr>
                  <a:spLocks/>
                </p:cNvSpPr>
                <p:nvPr/>
              </p:nvSpPr>
              <p:spPr bwMode="auto">
                <a:xfrm>
                  <a:off x="1921" y="32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43" name="Freeform 1054"/>
                <p:cNvSpPr>
                  <a:spLocks/>
                </p:cNvSpPr>
                <p:nvPr/>
              </p:nvSpPr>
              <p:spPr bwMode="auto">
                <a:xfrm>
                  <a:off x="1907" y="3211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44" name="Freeform 1055"/>
                <p:cNvSpPr>
                  <a:spLocks noEditPoints="1"/>
                </p:cNvSpPr>
                <p:nvPr/>
              </p:nvSpPr>
              <p:spPr bwMode="auto">
                <a:xfrm>
                  <a:off x="1905" y="3213"/>
                  <a:ext cx="16" cy="14"/>
                </a:xfrm>
                <a:custGeom>
                  <a:avLst/>
                  <a:gdLst/>
                  <a:ahLst/>
                  <a:cxnLst>
                    <a:cxn ang="0">
                      <a:pos x="12" y="8"/>
                    </a:cxn>
                    <a:cxn ang="0">
                      <a:pos x="12" y="8"/>
                    </a:cxn>
                    <a:cxn ang="0">
                      <a:pos x="12" y="14"/>
                    </a:cxn>
                    <a:cxn ang="0">
                      <a:pos x="12" y="14"/>
                    </a:cxn>
                    <a:cxn ang="0">
                      <a:pos x="16" y="12"/>
                    </a:cxn>
                    <a:cxn ang="0">
                      <a:pos x="16" y="12"/>
                    </a:cxn>
                    <a:cxn ang="0">
                      <a:pos x="16" y="12"/>
                    </a:cxn>
                    <a:cxn ang="0">
                      <a:pos x="16" y="12"/>
                    </a:cxn>
                    <a:cxn ang="0">
                      <a:pos x="14" y="8"/>
                    </a:cxn>
                    <a:cxn ang="0">
                      <a:pos x="14" y="8"/>
                    </a:cxn>
                    <a:cxn ang="0">
                      <a:pos x="12" y="8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4" y="2"/>
                    </a:cxn>
                    <a:cxn ang="0">
                      <a:pos x="4" y="2"/>
                    </a:cxn>
                    <a:cxn ang="0">
                      <a:pos x="8" y="2"/>
                    </a:cxn>
                    <a:cxn ang="0">
                      <a:pos x="8" y="2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6" h="14">
                      <a:moveTo>
                        <a:pt x="12" y="8"/>
                      </a:moveTo>
                      <a:lnTo>
                        <a:pt x="12" y="8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6" y="12"/>
                      </a:lnTo>
                      <a:lnTo>
                        <a:pt x="16" y="12"/>
                      </a:lnTo>
                      <a:lnTo>
                        <a:pt x="16" y="12"/>
                      </a:lnTo>
                      <a:lnTo>
                        <a:pt x="16" y="12"/>
                      </a:lnTo>
                      <a:lnTo>
                        <a:pt x="14" y="8"/>
                      </a:lnTo>
                      <a:lnTo>
                        <a:pt x="14" y="8"/>
                      </a:lnTo>
                      <a:lnTo>
                        <a:pt x="12" y="8"/>
                      </a:lnTo>
                      <a:close/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45" name="Freeform 1056"/>
                <p:cNvSpPr>
                  <a:spLocks/>
                </p:cNvSpPr>
                <p:nvPr/>
              </p:nvSpPr>
              <p:spPr bwMode="auto">
                <a:xfrm>
                  <a:off x="1917" y="3221"/>
                  <a:ext cx="4" cy="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4"/>
                    </a:cxn>
                    <a:cxn ang="0">
                      <a:pos x="4" y="4"/>
                    </a:cxn>
                    <a:cxn ang="0">
                      <a:pos x="4" y="4"/>
                    </a:cxn>
                    <a:cxn ang="0">
                      <a:pos x="4" y="4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4" y="4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46" name="Freeform 1057"/>
                <p:cNvSpPr>
                  <a:spLocks/>
                </p:cNvSpPr>
                <p:nvPr/>
              </p:nvSpPr>
              <p:spPr bwMode="auto">
                <a:xfrm>
                  <a:off x="1905" y="3213"/>
                  <a:ext cx="8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4" y="2"/>
                    </a:cxn>
                    <a:cxn ang="0">
                      <a:pos x="4" y="2"/>
                    </a:cxn>
                    <a:cxn ang="0">
                      <a:pos x="8" y="2"/>
                    </a:cxn>
                    <a:cxn ang="0">
                      <a:pos x="8" y="2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8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47" name="Freeform 1058"/>
                <p:cNvSpPr>
                  <a:spLocks/>
                </p:cNvSpPr>
                <p:nvPr/>
              </p:nvSpPr>
              <p:spPr bwMode="auto">
                <a:xfrm>
                  <a:off x="1901" y="321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10"/>
                    </a:cxn>
                    <a:cxn ang="0">
                      <a:pos x="0" y="10"/>
                    </a:cxn>
                    <a:cxn ang="0">
                      <a:pos x="4" y="14"/>
                    </a:cxn>
                    <a:cxn ang="0">
                      <a:pos x="6" y="16"/>
                    </a:cxn>
                    <a:cxn ang="0">
                      <a:pos x="6" y="16"/>
                    </a:cxn>
                    <a:cxn ang="0">
                      <a:pos x="10" y="16"/>
                    </a:cxn>
                    <a:cxn ang="0">
                      <a:pos x="10" y="16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6" y="12"/>
                    </a:cxn>
                    <a:cxn ang="0">
                      <a:pos x="16" y="12"/>
                    </a:cxn>
                    <a:cxn ang="0">
                      <a:pos x="16" y="6"/>
                    </a:cxn>
                    <a:cxn ang="0">
                      <a:pos x="16" y="6"/>
                    </a:cxn>
                    <a:cxn ang="0">
                      <a:pos x="14" y="4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6" h="16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4" y="14"/>
                      </a:lnTo>
                      <a:lnTo>
                        <a:pt x="6" y="16"/>
                      </a:lnTo>
                      <a:lnTo>
                        <a:pt x="6" y="16"/>
                      </a:lnTo>
                      <a:lnTo>
                        <a:pt x="10" y="16"/>
                      </a:lnTo>
                      <a:lnTo>
                        <a:pt x="10" y="16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6" y="12"/>
                      </a:lnTo>
                      <a:lnTo>
                        <a:pt x="16" y="12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4" y="4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48" name="Freeform 1059"/>
                <p:cNvSpPr>
                  <a:spLocks/>
                </p:cNvSpPr>
                <p:nvPr/>
              </p:nvSpPr>
              <p:spPr bwMode="auto">
                <a:xfrm>
                  <a:off x="1901" y="3215"/>
                  <a:ext cx="16" cy="16"/>
                </a:xfrm>
                <a:custGeom>
                  <a:avLst/>
                  <a:gdLst/>
                  <a:ahLst/>
                  <a:cxnLst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10"/>
                    </a:cxn>
                    <a:cxn ang="0">
                      <a:pos x="0" y="10"/>
                    </a:cxn>
                    <a:cxn ang="0">
                      <a:pos x="4" y="14"/>
                    </a:cxn>
                    <a:cxn ang="0">
                      <a:pos x="6" y="16"/>
                    </a:cxn>
                    <a:cxn ang="0">
                      <a:pos x="6" y="16"/>
                    </a:cxn>
                    <a:cxn ang="0">
                      <a:pos x="10" y="16"/>
                    </a:cxn>
                    <a:cxn ang="0">
                      <a:pos x="10" y="16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6" y="12"/>
                    </a:cxn>
                    <a:cxn ang="0">
                      <a:pos x="16" y="12"/>
                    </a:cxn>
                    <a:cxn ang="0">
                      <a:pos x="16" y="6"/>
                    </a:cxn>
                    <a:cxn ang="0">
                      <a:pos x="16" y="6"/>
                    </a:cxn>
                    <a:cxn ang="0">
                      <a:pos x="14" y="4"/>
                    </a:cxn>
                    <a:cxn ang="0">
                      <a:pos x="12" y="0"/>
                    </a:cxn>
                  </a:cxnLst>
                  <a:rect l="0" t="0" r="r" b="b"/>
                  <a:pathLst>
                    <a:path w="16" h="16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4" y="14"/>
                      </a:lnTo>
                      <a:lnTo>
                        <a:pt x="6" y="16"/>
                      </a:lnTo>
                      <a:lnTo>
                        <a:pt x="6" y="16"/>
                      </a:lnTo>
                      <a:lnTo>
                        <a:pt x="10" y="16"/>
                      </a:lnTo>
                      <a:lnTo>
                        <a:pt x="10" y="16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6" y="12"/>
                      </a:lnTo>
                      <a:lnTo>
                        <a:pt x="16" y="12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4" y="4"/>
                      </a:lnTo>
                      <a:lnTo>
                        <a:pt x="1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49" name="Freeform 1060"/>
                <p:cNvSpPr>
                  <a:spLocks noEditPoints="1"/>
                </p:cNvSpPr>
                <p:nvPr/>
              </p:nvSpPr>
              <p:spPr bwMode="auto">
                <a:xfrm>
                  <a:off x="1629" y="2759"/>
                  <a:ext cx="446" cy="448"/>
                </a:xfrm>
                <a:custGeom>
                  <a:avLst/>
                  <a:gdLst/>
                  <a:ahLst/>
                  <a:cxnLst>
                    <a:cxn ang="0">
                      <a:pos x="220" y="326"/>
                    </a:cxn>
                    <a:cxn ang="0">
                      <a:pos x="222" y="408"/>
                    </a:cxn>
                    <a:cxn ang="0">
                      <a:pos x="222" y="408"/>
                    </a:cxn>
                    <a:cxn ang="0">
                      <a:pos x="224" y="448"/>
                    </a:cxn>
                    <a:cxn ang="0">
                      <a:pos x="224" y="412"/>
                    </a:cxn>
                    <a:cxn ang="0">
                      <a:pos x="224" y="410"/>
                    </a:cxn>
                    <a:cxn ang="0">
                      <a:pos x="224" y="410"/>
                    </a:cxn>
                    <a:cxn ang="0">
                      <a:pos x="224" y="410"/>
                    </a:cxn>
                    <a:cxn ang="0">
                      <a:pos x="224" y="406"/>
                    </a:cxn>
                    <a:cxn ang="0">
                      <a:pos x="224" y="404"/>
                    </a:cxn>
                    <a:cxn ang="0">
                      <a:pos x="228" y="326"/>
                    </a:cxn>
                    <a:cxn ang="0">
                      <a:pos x="228" y="326"/>
                    </a:cxn>
                    <a:cxn ang="0">
                      <a:pos x="224" y="326"/>
                    </a:cxn>
                    <a:cxn ang="0">
                      <a:pos x="224" y="326"/>
                    </a:cxn>
                    <a:cxn ang="0">
                      <a:pos x="220" y="326"/>
                    </a:cxn>
                    <a:cxn ang="0">
                      <a:pos x="122" y="220"/>
                    </a:cxn>
                    <a:cxn ang="0">
                      <a:pos x="0" y="224"/>
                    </a:cxn>
                    <a:cxn ang="0">
                      <a:pos x="122" y="228"/>
                    </a:cxn>
                    <a:cxn ang="0">
                      <a:pos x="122" y="228"/>
                    </a:cxn>
                    <a:cxn ang="0">
                      <a:pos x="120" y="224"/>
                    </a:cxn>
                    <a:cxn ang="0">
                      <a:pos x="120" y="224"/>
                    </a:cxn>
                    <a:cxn ang="0">
                      <a:pos x="122" y="220"/>
                    </a:cxn>
                    <a:cxn ang="0">
                      <a:pos x="326" y="220"/>
                    </a:cxn>
                    <a:cxn ang="0">
                      <a:pos x="326" y="220"/>
                    </a:cxn>
                    <a:cxn ang="0">
                      <a:pos x="326" y="224"/>
                    </a:cxn>
                    <a:cxn ang="0">
                      <a:pos x="326" y="224"/>
                    </a:cxn>
                    <a:cxn ang="0">
                      <a:pos x="326" y="228"/>
                    </a:cxn>
                    <a:cxn ang="0">
                      <a:pos x="356" y="228"/>
                    </a:cxn>
                    <a:cxn ang="0">
                      <a:pos x="360" y="228"/>
                    </a:cxn>
                    <a:cxn ang="0">
                      <a:pos x="446" y="224"/>
                    </a:cxn>
                    <a:cxn ang="0">
                      <a:pos x="360" y="222"/>
                    </a:cxn>
                    <a:cxn ang="0">
                      <a:pos x="354" y="222"/>
                    </a:cxn>
                    <a:cxn ang="0">
                      <a:pos x="326" y="220"/>
                    </a:cxn>
                    <a:cxn ang="0">
                      <a:pos x="224" y="0"/>
                    </a:cxn>
                    <a:cxn ang="0">
                      <a:pos x="220" y="94"/>
                    </a:cxn>
                    <a:cxn ang="0">
                      <a:pos x="220" y="98"/>
                    </a:cxn>
                    <a:cxn ang="0">
                      <a:pos x="220" y="122"/>
                    </a:cxn>
                    <a:cxn ang="0">
                      <a:pos x="220" y="122"/>
                    </a:cxn>
                    <a:cxn ang="0">
                      <a:pos x="224" y="122"/>
                    </a:cxn>
                    <a:cxn ang="0">
                      <a:pos x="224" y="122"/>
                    </a:cxn>
                    <a:cxn ang="0">
                      <a:pos x="228" y="122"/>
                    </a:cxn>
                    <a:cxn ang="0">
                      <a:pos x="226" y="98"/>
                    </a:cxn>
                    <a:cxn ang="0">
                      <a:pos x="226" y="94"/>
                    </a:cxn>
                    <a:cxn ang="0">
                      <a:pos x="224" y="0"/>
                    </a:cxn>
                  </a:cxnLst>
                  <a:rect l="0" t="0" r="r" b="b"/>
                  <a:pathLst>
                    <a:path w="446" h="448">
                      <a:moveTo>
                        <a:pt x="220" y="326"/>
                      </a:moveTo>
                      <a:lnTo>
                        <a:pt x="222" y="408"/>
                      </a:lnTo>
                      <a:lnTo>
                        <a:pt x="222" y="408"/>
                      </a:lnTo>
                      <a:lnTo>
                        <a:pt x="224" y="448"/>
                      </a:lnTo>
                      <a:lnTo>
                        <a:pt x="224" y="412"/>
                      </a:lnTo>
                      <a:lnTo>
                        <a:pt x="224" y="410"/>
                      </a:lnTo>
                      <a:lnTo>
                        <a:pt x="224" y="410"/>
                      </a:lnTo>
                      <a:lnTo>
                        <a:pt x="224" y="410"/>
                      </a:lnTo>
                      <a:lnTo>
                        <a:pt x="224" y="406"/>
                      </a:lnTo>
                      <a:lnTo>
                        <a:pt x="224" y="404"/>
                      </a:lnTo>
                      <a:lnTo>
                        <a:pt x="228" y="326"/>
                      </a:lnTo>
                      <a:lnTo>
                        <a:pt x="228" y="326"/>
                      </a:lnTo>
                      <a:lnTo>
                        <a:pt x="224" y="326"/>
                      </a:lnTo>
                      <a:lnTo>
                        <a:pt x="224" y="326"/>
                      </a:lnTo>
                      <a:lnTo>
                        <a:pt x="220" y="326"/>
                      </a:lnTo>
                      <a:close/>
                      <a:moveTo>
                        <a:pt x="122" y="220"/>
                      </a:moveTo>
                      <a:lnTo>
                        <a:pt x="0" y="224"/>
                      </a:lnTo>
                      <a:lnTo>
                        <a:pt x="122" y="228"/>
                      </a:lnTo>
                      <a:lnTo>
                        <a:pt x="122" y="228"/>
                      </a:lnTo>
                      <a:lnTo>
                        <a:pt x="120" y="224"/>
                      </a:lnTo>
                      <a:lnTo>
                        <a:pt x="120" y="224"/>
                      </a:lnTo>
                      <a:lnTo>
                        <a:pt x="122" y="220"/>
                      </a:lnTo>
                      <a:close/>
                      <a:moveTo>
                        <a:pt x="326" y="220"/>
                      </a:moveTo>
                      <a:lnTo>
                        <a:pt x="326" y="220"/>
                      </a:lnTo>
                      <a:lnTo>
                        <a:pt x="326" y="224"/>
                      </a:lnTo>
                      <a:lnTo>
                        <a:pt x="326" y="224"/>
                      </a:lnTo>
                      <a:lnTo>
                        <a:pt x="326" y="228"/>
                      </a:lnTo>
                      <a:lnTo>
                        <a:pt x="356" y="228"/>
                      </a:lnTo>
                      <a:lnTo>
                        <a:pt x="360" y="228"/>
                      </a:lnTo>
                      <a:lnTo>
                        <a:pt x="446" y="224"/>
                      </a:lnTo>
                      <a:lnTo>
                        <a:pt x="360" y="222"/>
                      </a:lnTo>
                      <a:lnTo>
                        <a:pt x="354" y="222"/>
                      </a:lnTo>
                      <a:lnTo>
                        <a:pt x="326" y="220"/>
                      </a:lnTo>
                      <a:close/>
                      <a:moveTo>
                        <a:pt x="224" y="0"/>
                      </a:moveTo>
                      <a:lnTo>
                        <a:pt x="220" y="94"/>
                      </a:lnTo>
                      <a:lnTo>
                        <a:pt x="220" y="98"/>
                      </a:lnTo>
                      <a:lnTo>
                        <a:pt x="220" y="122"/>
                      </a:lnTo>
                      <a:lnTo>
                        <a:pt x="220" y="122"/>
                      </a:lnTo>
                      <a:lnTo>
                        <a:pt x="224" y="122"/>
                      </a:lnTo>
                      <a:lnTo>
                        <a:pt x="224" y="122"/>
                      </a:lnTo>
                      <a:lnTo>
                        <a:pt x="228" y="122"/>
                      </a:lnTo>
                      <a:lnTo>
                        <a:pt x="226" y="98"/>
                      </a:lnTo>
                      <a:lnTo>
                        <a:pt x="226" y="94"/>
                      </a:lnTo>
                      <a:lnTo>
                        <a:pt x="22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50" name="Freeform 1061"/>
                <p:cNvSpPr>
                  <a:spLocks/>
                </p:cNvSpPr>
                <p:nvPr/>
              </p:nvSpPr>
              <p:spPr bwMode="auto">
                <a:xfrm>
                  <a:off x="1849" y="3085"/>
                  <a:ext cx="8" cy="12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82"/>
                    </a:cxn>
                    <a:cxn ang="0">
                      <a:pos x="2" y="82"/>
                    </a:cxn>
                    <a:cxn ang="0">
                      <a:pos x="4" y="122"/>
                    </a:cxn>
                    <a:cxn ang="0">
                      <a:pos x="4" y="86"/>
                    </a:cxn>
                    <a:cxn ang="0">
                      <a:pos x="4" y="84"/>
                    </a:cxn>
                    <a:cxn ang="0">
                      <a:pos x="4" y="84"/>
                    </a:cxn>
                    <a:cxn ang="0">
                      <a:pos x="4" y="84"/>
                    </a:cxn>
                    <a:cxn ang="0">
                      <a:pos x="4" y="80"/>
                    </a:cxn>
                    <a:cxn ang="0">
                      <a:pos x="4" y="78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" h="122">
                      <a:moveTo>
                        <a:pt x="0" y="0"/>
                      </a:moveTo>
                      <a:lnTo>
                        <a:pt x="2" y="82"/>
                      </a:lnTo>
                      <a:lnTo>
                        <a:pt x="2" y="82"/>
                      </a:lnTo>
                      <a:lnTo>
                        <a:pt x="4" y="122"/>
                      </a:lnTo>
                      <a:lnTo>
                        <a:pt x="4" y="86"/>
                      </a:lnTo>
                      <a:lnTo>
                        <a:pt x="4" y="84"/>
                      </a:lnTo>
                      <a:lnTo>
                        <a:pt x="4" y="84"/>
                      </a:lnTo>
                      <a:lnTo>
                        <a:pt x="4" y="84"/>
                      </a:lnTo>
                      <a:lnTo>
                        <a:pt x="4" y="80"/>
                      </a:lnTo>
                      <a:lnTo>
                        <a:pt x="4" y="78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51" name="Freeform 1062"/>
                <p:cNvSpPr>
                  <a:spLocks/>
                </p:cNvSpPr>
                <p:nvPr/>
              </p:nvSpPr>
              <p:spPr bwMode="auto">
                <a:xfrm>
                  <a:off x="1629" y="2979"/>
                  <a:ext cx="122" cy="8"/>
                </a:xfrm>
                <a:custGeom>
                  <a:avLst/>
                  <a:gdLst/>
                  <a:ahLst/>
                  <a:cxnLst>
                    <a:cxn ang="0">
                      <a:pos x="122" y="0"/>
                    </a:cxn>
                    <a:cxn ang="0">
                      <a:pos x="0" y="4"/>
                    </a:cxn>
                    <a:cxn ang="0">
                      <a:pos x="122" y="8"/>
                    </a:cxn>
                    <a:cxn ang="0">
                      <a:pos x="122" y="8"/>
                    </a:cxn>
                    <a:cxn ang="0">
                      <a:pos x="120" y="4"/>
                    </a:cxn>
                    <a:cxn ang="0">
                      <a:pos x="120" y="4"/>
                    </a:cxn>
                    <a:cxn ang="0">
                      <a:pos x="122" y="0"/>
                    </a:cxn>
                  </a:cxnLst>
                  <a:rect l="0" t="0" r="r" b="b"/>
                  <a:pathLst>
                    <a:path w="122" h="8">
                      <a:moveTo>
                        <a:pt x="122" y="0"/>
                      </a:moveTo>
                      <a:lnTo>
                        <a:pt x="0" y="4"/>
                      </a:lnTo>
                      <a:lnTo>
                        <a:pt x="122" y="8"/>
                      </a:lnTo>
                      <a:lnTo>
                        <a:pt x="122" y="8"/>
                      </a:lnTo>
                      <a:lnTo>
                        <a:pt x="120" y="4"/>
                      </a:lnTo>
                      <a:lnTo>
                        <a:pt x="120" y="4"/>
                      </a:lnTo>
                      <a:lnTo>
                        <a:pt x="12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52" name="Freeform 1063"/>
                <p:cNvSpPr>
                  <a:spLocks/>
                </p:cNvSpPr>
                <p:nvPr/>
              </p:nvSpPr>
              <p:spPr bwMode="auto">
                <a:xfrm>
                  <a:off x="1955" y="2979"/>
                  <a:ext cx="120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30" y="8"/>
                    </a:cxn>
                    <a:cxn ang="0">
                      <a:pos x="34" y="8"/>
                    </a:cxn>
                    <a:cxn ang="0">
                      <a:pos x="120" y="4"/>
                    </a:cxn>
                    <a:cxn ang="0">
                      <a:pos x="34" y="2"/>
                    </a:cxn>
                    <a:cxn ang="0">
                      <a:pos x="28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0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30" y="8"/>
                      </a:lnTo>
                      <a:lnTo>
                        <a:pt x="34" y="8"/>
                      </a:lnTo>
                      <a:lnTo>
                        <a:pt x="120" y="4"/>
                      </a:lnTo>
                      <a:lnTo>
                        <a:pt x="34" y="2"/>
                      </a:lnTo>
                      <a:lnTo>
                        <a:pt x="28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53" name="Freeform 1064"/>
                <p:cNvSpPr>
                  <a:spLocks/>
                </p:cNvSpPr>
                <p:nvPr/>
              </p:nvSpPr>
              <p:spPr bwMode="auto">
                <a:xfrm>
                  <a:off x="1849" y="2759"/>
                  <a:ext cx="8" cy="122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94"/>
                    </a:cxn>
                    <a:cxn ang="0">
                      <a:pos x="0" y="98"/>
                    </a:cxn>
                    <a:cxn ang="0">
                      <a:pos x="0" y="122"/>
                    </a:cxn>
                    <a:cxn ang="0">
                      <a:pos x="0" y="122"/>
                    </a:cxn>
                    <a:cxn ang="0">
                      <a:pos x="4" y="122"/>
                    </a:cxn>
                    <a:cxn ang="0">
                      <a:pos x="4" y="122"/>
                    </a:cxn>
                    <a:cxn ang="0">
                      <a:pos x="8" y="122"/>
                    </a:cxn>
                    <a:cxn ang="0">
                      <a:pos x="6" y="98"/>
                    </a:cxn>
                    <a:cxn ang="0">
                      <a:pos x="6" y="94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8" h="122">
                      <a:moveTo>
                        <a:pt x="4" y="0"/>
                      </a:moveTo>
                      <a:lnTo>
                        <a:pt x="0" y="94"/>
                      </a:lnTo>
                      <a:lnTo>
                        <a:pt x="0" y="98"/>
                      </a:lnTo>
                      <a:lnTo>
                        <a:pt x="0" y="122"/>
                      </a:lnTo>
                      <a:lnTo>
                        <a:pt x="0" y="122"/>
                      </a:lnTo>
                      <a:lnTo>
                        <a:pt x="4" y="122"/>
                      </a:lnTo>
                      <a:lnTo>
                        <a:pt x="4" y="122"/>
                      </a:lnTo>
                      <a:lnTo>
                        <a:pt x="8" y="122"/>
                      </a:lnTo>
                      <a:lnTo>
                        <a:pt x="6" y="98"/>
                      </a:lnTo>
                      <a:lnTo>
                        <a:pt x="6" y="94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54" name="Freeform 1065"/>
                <p:cNvSpPr>
                  <a:spLocks noEditPoints="1"/>
                </p:cNvSpPr>
                <p:nvPr/>
              </p:nvSpPr>
              <p:spPr bwMode="auto">
                <a:xfrm>
                  <a:off x="1781" y="2881"/>
                  <a:ext cx="144" cy="68"/>
                </a:xfrm>
                <a:custGeom>
                  <a:avLst/>
                  <a:gdLst/>
                  <a:ahLst/>
                  <a:cxnLst>
                    <a:cxn ang="0">
                      <a:pos x="68" y="0"/>
                    </a:cxn>
                    <a:cxn ang="0">
                      <a:pos x="68" y="0"/>
                    </a:cxn>
                    <a:cxn ang="0">
                      <a:pos x="48" y="4"/>
                    </a:cxn>
                    <a:cxn ang="0">
                      <a:pos x="30" y="10"/>
                    </a:cxn>
                    <a:cxn ang="0">
                      <a:pos x="14" y="18"/>
                    </a:cxn>
                    <a:cxn ang="0">
                      <a:pos x="0" y="30"/>
                    </a:cxn>
                    <a:cxn ang="0">
                      <a:pos x="40" y="68"/>
                    </a:cxn>
                    <a:cxn ang="0">
                      <a:pos x="40" y="68"/>
                    </a:cxn>
                    <a:cxn ang="0">
                      <a:pos x="52" y="62"/>
                    </a:cxn>
                    <a:cxn ang="0">
                      <a:pos x="66" y="58"/>
                    </a:cxn>
                    <a:cxn ang="0">
                      <a:pos x="68" y="0"/>
                    </a:cxn>
                    <a:cxn ang="0">
                      <a:pos x="76" y="0"/>
                    </a:cxn>
                    <a:cxn ang="0">
                      <a:pos x="78" y="58"/>
                    </a:cxn>
                    <a:cxn ang="0">
                      <a:pos x="78" y="58"/>
                    </a:cxn>
                    <a:cxn ang="0">
                      <a:pos x="90" y="62"/>
                    </a:cxn>
                    <a:cxn ang="0">
                      <a:pos x="102" y="68"/>
                    </a:cxn>
                    <a:cxn ang="0">
                      <a:pos x="144" y="30"/>
                    </a:cxn>
                    <a:cxn ang="0">
                      <a:pos x="144" y="30"/>
                    </a:cxn>
                    <a:cxn ang="0">
                      <a:pos x="128" y="18"/>
                    </a:cxn>
                    <a:cxn ang="0">
                      <a:pos x="112" y="10"/>
                    </a:cxn>
                    <a:cxn ang="0">
                      <a:pos x="94" y="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144" h="68">
                      <a:moveTo>
                        <a:pt x="68" y="0"/>
                      </a:moveTo>
                      <a:lnTo>
                        <a:pt x="68" y="0"/>
                      </a:lnTo>
                      <a:lnTo>
                        <a:pt x="48" y="4"/>
                      </a:lnTo>
                      <a:lnTo>
                        <a:pt x="30" y="10"/>
                      </a:lnTo>
                      <a:lnTo>
                        <a:pt x="14" y="18"/>
                      </a:lnTo>
                      <a:lnTo>
                        <a:pt x="0" y="30"/>
                      </a:lnTo>
                      <a:lnTo>
                        <a:pt x="40" y="68"/>
                      </a:lnTo>
                      <a:lnTo>
                        <a:pt x="40" y="68"/>
                      </a:lnTo>
                      <a:lnTo>
                        <a:pt x="52" y="62"/>
                      </a:lnTo>
                      <a:lnTo>
                        <a:pt x="66" y="58"/>
                      </a:lnTo>
                      <a:lnTo>
                        <a:pt x="68" y="0"/>
                      </a:lnTo>
                      <a:close/>
                      <a:moveTo>
                        <a:pt x="76" y="0"/>
                      </a:moveTo>
                      <a:lnTo>
                        <a:pt x="78" y="58"/>
                      </a:lnTo>
                      <a:lnTo>
                        <a:pt x="78" y="58"/>
                      </a:lnTo>
                      <a:lnTo>
                        <a:pt x="90" y="62"/>
                      </a:lnTo>
                      <a:lnTo>
                        <a:pt x="102" y="68"/>
                      </a:lnTo>
                      <a:lnTo>
                        <a:pt x="144" y="30"/>
                      </a:lnTo>
                      <a:lnTo>
                        <a:pt x="144" y="30"/>
                      </a:lnTo>
                      <a:lnTo>
                        <a:pt x="128" y="18"/>
                      </a:lnTo>
                      <a:lnTo>
                        <a:pt x="112" y="10"/>
                      </a:lnTo>
                      <a:lnTo>
                        <a:pt x="94" y="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55" name="Freeform 1066"/>
                <p:cNvSpPr>
                  <a:spLocks/>
                </p:cNvSpPr>
                <p:nvPr/>
              </p:nvSpPr>
              <p:spPr bwMode="auto">
                <a:xfrm>
                  <a:off x="1781" y="2881"/>
                  <a:ext cx="68" cy="68"/>
                </a:xfrm>
                <a:custGeom>
                  <a:avLst/>
                  <a:gdLst/>
                  <a:ahLst/>
                  <a:cxnLst>
                    <a:cxn ang="0">
                      <a:pos x="68" y="0"/>
                    </a:cxn>
                    <a:cxn ang="0">
                      <a:pos x="68" y="0"/>
                    </a:cxn>
                    <a:cxn ang="0">
                      <a:pos x="48" y="4"/>
                    </a:cxn>
                    <a:cxn ang="0">
                      <a:pos x="30" y="10"/>
                    </a:cxn>
                    <a:cxn ang="0">
                      <a:pos x="14" y="18"/>
                    </a:cxn>
                    <a:cxn ang="0">
                      <a:pos x="0" y="30"/>
                    </a:cxn>
                    <a:cxn ang="0">
                      <a:pos x="40" y="68"/>
                    </a:cxn>
                    <a:cxn ang="0">
                      <a:pos x="40" y="68"/>
                    </a:cxn>
                    <a:cxn ang="0">
                      <a:pos x="52" y="62"/>
                    </a:cxn>
                    <a:cxn ang="0">
                      <a:pos x="66" y="58"/>
                    </a:cxn>
                    <a:cxn ang="0">
                      <a:pos x="68" y="0"/>
                    </a:cxn>
                  </a:cxnLst>
                  <a:rect l="0" t="0" r="r" b="b"/>
                  <a:pathLst>
                    <a:path w="68" h="68">
                      <a:moveTo>
                        <a:pt x="68" y="0"/>
                      </a:moveTo>
                      <a:lnTo>
                        <a:pt x="68" y="0"/>
                      </a:lnTo>
                      <a:lnTo>
                        <a:pt x="48" y="4"/>
                      </a:lnTo>
                      <a:lnTo>
                        <a:pt x="30" y="10"/>
                      </a:lnTo>
                      <a:lnTo>
                        <a:pt x="14" y="18"/>
                      </a:lnTo>
                      <a:lnTo>
                        <a:pt x="0" y="30"/>
                      </a:lnTo>
                      <a:lnTo>
                        <a:pt x="40" y="68"/>
                      </a:lnTo>
                      <a:lnTo>
                        <a:pt x="40" y="68"/>
                      </a:lnTo>
                      <a:lnTo>
                        <a:pt x="52" y="62"/>
                      </a:lnTo>
                      <a:lnTo>
                        <a:pt x="66" y="58"/>
                      </a:lnTo>
                      <a:lnTo>
                        <a:pt x="68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56" name="Freeform 1067"/>
                <p:cNvSpPr>
                  <a:spLocks/>
                </p:cNvSpPr>
                <p:nvPr/>
              </p:nvSpPr>
              <p:spPr bwMode="auto">
                <a:xfrm>
                  <a:off x="1857" y="2881"/>
                  <a:ext cx="68" cy="6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" y="58"/>
                    </a:cxn>
                    <a:cxn ang="0">
                      <a:pos x="2" y="58"/>
                    </a:cxn>
                    <a:cxn ang="0">
                      <a:pos x="14" y="62"/>
                    </a:cxn>
                    <a:cxn ang="0">
                      <a:pos x="26" y="68"/>
                    </a:cxn>
                    <a:cxn ang="0">
                      <a:pos x="68" y="30"/>
                    </a:cxn>
                    <a:cxn ang="0">
                      <a:pos x="68" y="30"/>
                    </a:cxn>
                    <a:cxn ang="0">
                      <a:pos x="52" y="18"/>
                    </a:cxn>
                    <a:cxn ang="0">
                      <a:pos x="36" y="10"/>
                    </a:cxn>
                    <a:cxn ang="0">
                      <a:pos x="18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8" h="68">
                      <a:moveTo>
                        <a:pt x="0" y="0"/>
                      </a:moveTo>
                      <a:lnTo>
                        <a:pt x="2" y="58"/>
                      </a:lnTo>
                      <a:lnTo>
                        <a:pt x="2" y="58"/>
                      </a:lnTo>
                      <a:lnTo>
                        <a:pt x="14" y="62"/>
                      </a:lnTo>
                      <a:lnTo>
                        <a:pt x="26" y="68"/>
                      </a:lnTo>
                      <a:lnTo>
                        <a:pt x="68" y="30"/>
                      </a:lnTo>
                      <a:lnTo>
                        <a:pt x="68" y="30"/>
                      </a:lnTo>
                      <a:lnTo>
                        <a:pt x="52" y="18"/>
                      </a:lnTo>
                      <a:lnTo>
                        <a:pt x="36" y="10"/>
                      </a:lnTo>
                      <a:lnTo>
                        <a:pt x="18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57" name="Freeform 1068"/>
                <p:cNvSpPr>
                  <a:spLocks/>
                </p:cNvSpPr>
                <p:nvPr/>
              </p:nvSpPr>
              <p:spPr bwMode="auto">
                <a:xfrm>
                  <a:off x="1847" y="2881"/>
                  <a:ext cx="12" cy="58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58"/>
                    </a:cxn>
                    <a:cxn ang="0">
                      <a:pos x="0" y="58"/>
                    </a:cxn>
                    <a:cxn ang="0">
                      <a:pos x="6" y="56"/>
                    </a:cxn>
                    <a:cxn ang="0">
                      <a:pos x="6" y="56"/>
                    </a:cxn>
                    <a:cxn ang="0">
                      <a:pos x="12" y="58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2" h="58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58"/>
                      </a:lnTo>
                      <a:lnTo>
                        <a:pt x="0" y="58"/>
                      </a:lnTo>
                      <a:lnTo>
                        <a:pt x="6" y="56"/>
                      </a:lnTo>
                      <a:lnTo>
                        <a:pt x="6" y="56"/>
                      </a:lnTo>
                      <a:lnTo>
                        <a:pt x="12" y="58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58" name="Freeform 1069"/>
                <p:cNvSpPr>
                  <a:spLocks/>
                </p:cNvSpPr>
                <p:nvPr/>
              </p:nvSpPr>
              <p:spPr bwMode="auto">
                <a:xfrm>
                  <a:off x="1847" y="2881"/>
                  <a:ext cx="12" cy="58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58"/>
                    </a:cxn>
                    <a:cxn ang="0">
                      <a:pos x="0" y="58"/>
                    </a:cxn>
                    <a:cxn ang="0">
                      <a:pos x="6" y="56"/>
                    </a:cxn>
                    <a:cxn ang="0">
                      <a:pos x="6" y="56"/>
                    </a:cxn>
                    <a:cxn ang="0">
                      <a:pos x="12" y="58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2" h="58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58"/>
                      </a:lnTo>
                      <a:lnTo>
                        <a:pt x="0" y="58"/>
                      </a:lnTo>
                      <a:lnTo>
                        <a:pt x="6" y="56"/>
                      </a:lnTo>
                      <a:lnTo>
                        <a:pt x="6" y="56"/>
                      </a:lnTo>
                      <a:lnTo>
                        <a:pt x="12" y="58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6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59" name="Freeform 1070"/>
                <p:cNvSpPr>
                  <a:spLocks noEditPoints="1"/>
                </p:cNvSpPr>
                <p:nvPr/>
              </p:nvSpPr>
              <p:spPr bwMode="auto">
                <a:xfrm>
                  <a:off x="1821" y="2939"/>
                  <a:ext cx="62" cy="14"/>
                </a:xfrm>
                <a:custGeom>
                  <a:avLst/>
                  <a:gdLst/>
                  <a:ahLst/>
                  <a:cxnLst>
                    <a:cxn ang="0">
                      <a:pos x="26" y="0"/>
                    </a:cxn>
                    <a:cxn ang="0">
                      <a:pos x="26" y="0"/>
                    </a:cxn>
                    <a:cxn ang="0">
                      <a:pos x="12" y="4"/>
                    </a:cxn>
                    <a:cxn ang="0">
                      <a:pos x="0" y="10"/>
                    </a:cxn>
                    <a:cxn ang="0">
                      <a:pos x="4" y="14"/>
                    </a:cxn>
                    <a:cxn ang="0">
                      <a:pos x="4" y="14"/>
                    </a:cxn>
                    <a:cxn ang="0">
                      <a:pos x="14" y="6"/>
                    </a:cxn>
                    <a:cxn ang="0">
                      <a:pos x="24" y="4"/>
                    </a:cxn>
                    <a:cxn ang="0">
                      <a:pos x="26" y="0"/>
                    </a:cxn>
                    <a:cxn ang="0">
                      <a:pos x="38" y="0"/>
                    </a:cxn>
                    <a:cxn ang="0">
                      <a:pos x="38" y="4"/>
                    </a:cxn>
                    <a:cxn ang="0">
                      <a:pos x="38" y="4"/>
                    </a:cxn>
                    <a:cxn ang="0">
                      <a:pos x="50" y="6"/>
                    </a:cxn>
                    <a:cxn ang="0">
                      <a:pos x="60" y="14"/>
                    </a:cxn>
                    <a:cxn ang="0">
                      <a:pos x="62" y="10"/>
                    </a:cxn>
                    <a:cxn ang="0">
                      <a:pos x="62" y="10"/>
                    </a:cxn>
                    <a:cxn ang="0">
                      <a:pos x="50" y="4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62" h="14">
                      <a:moveTo>
                        <a:pt x="26" y="0"/>
                      </a:moveTo>
                      <a:lnTo>
                        <a:pt x="26" y="0"/>
                      </a:lnTo>
                      <a:lnTo>
                        <a:pt x="12" y="4"/>
                      </a:lnTo>
                      <a:lnTo>
                        <a:pt x="0" y="10"/>
                      </a:lnTo>
                      <a:lnTo>
                        <a:pt x="4" y="14"/>
                      </a:lnTo>
                      <a:lnTo>
                        <a:pt x="4" y="14"/>
                      </a:lnTo>
                      <a:lnTo>
                        <a:pt x="14" y="6"/>
                      </a:lnTo>
                      <a:lnTo>
                        <a:pt x="24" y="4"/>
                      </a:lnTo>
                      <a:lnTo>
                        <a:pt x="26" y="0"/>
                      </a:lnTo>
                      <a:close/>
                      <a:moveTo>
                        <a:pt x="38" y="0"/>
                      </a:moveTo>
                      <a:lnTo>
                        <a:pt x="38" y="4"/>
                      </a:lnTo>
                      <a:lnTo>
                        <a:pt x="38" y="4"/>
                      </a:lnTo>
                      <a:lnTo>
                        <a:pt x="50" y="6"/>
                      </a:lnTo>
                      <a:lnTo>
                        <a:pt x="60" y="14"/>
                      </a:lnTo>
                      <a:lnTo>
                        <a:pt x="62" y="10"/>
                      </a:lnTo>
                      <a:lnTo>
                        <a:pt x="62" y="10"/>
                      </a:lnTo>
                      <a:lnTo>
                        <a:pt x="50" y="4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60" name="Freeform 1071"/>
                <p:cNvSpPr>
                  <a:spLocks/>
                </p:cNvSpPr>
                <p:nvPr/>
              </p:nvSpPr>
              <p:spPr bwMode="auto">
                <a:xfrm>
                  <a:off x="1821" y="2939"/>
                  <a:ext cx="26" cy="14"/>
                </a:xfrm>
                <a:custGeom>
                  <a:avLst/>
                  <a:gdLst/>
                  <a:ahLst/>
                  <a:cxnLst>
                    <a:cxn ang="0">
                      <a:pos x="26" y="0"/>
                    </a:cxn>
                    <a:cxn ang="0">
                      <a:pos x="26" y="0"/>
                    </a:cxn>
                    <a:cxn ang="0">
                      <a:pos x="12" y="4"/>
                    </a:cxn>
                    <a:cxn ang="0">
                      <a:pos x="0" y="10"/>
                    </a:cxn>
                    <a:cxn ang="0">
                      <a:pos x="4" y="14"/>
                    </a:cxn>
                    <a:cxn ang="0">
                      <a:pos x="4" y="14"/>
                    </a:cxn>
                    <a:cxn ang="0">
                      <a:pos x="14" y="6"/>
                    </a:cxn>
                    <a:cxn ang="0">
                      <a:pos x="24" y="4"/>
                    </a:cxn>
                    <a:cxn ang="0">
                      <a:pos x="26" y="0"/>
                    </a:cxn>
                  </a:cxnLst>
                  <a:rect l="0" t="0" r="r" b="b"/>
                  <a:pathLst>
                    <a:path w="26" h="14">
                      <a:moveTo>
                        <a:pt x="26" y="0"/>
                      </a:moveTo>
                      <a:lnTo>
                        <a:pt x="26" y="0"/>
                      </a:lnTo>
                      <a:lnTo>
                        <a:pt x="12" y="4"/>
                      </a:lnTo>
                      <a:lnTo>
                        <a:pt x="0" y="10"/>
                      </a:lnTo>
                      <a:lnTo>
                        <a:pt x="4" y="14"/>
                      </a:lnTo>
                      <a:lnTo>
                        <a:pt x="4" y="14"/>
                      </a:lnTo>
                      <a:lnTo>
                        <a:pt x="14" y="6"/>
                      </a:lnTo>
                      <a:lnTo>
                        <a:pt x="24" y="4"/>
                      </a:lnTo>
                      <a:lnTo>
                        <a:pt x="26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61" name="Freeform 1072"/>
                <p:cNvSpPr>
                  <a:spLocks/>
                </p:cNvSpPr>
                <p:nvPr/>
              </p:nvSpPr>
              <p:spPr bwMode="auto">
                <a:xfrm>
                  <a:off x="1859" y="2939"/>
                  <a:ext cx="24" cy="1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12" y="6"/>
                    </a:cxn>
                    <a:cxn ang="0">
                      <a:pos x="22" y="14"/>
                    </a:cxn>
                    <a:cxn ang="0">
                      <a:pos x="24" y="10"/>
                    </a:cxn>
                    <a:cxn ang="0">
                      <a:pos x="24" y="10"/>
                    </a:cxn>
                    <a:cxn ang="0">
                      <a:pos x="12" y="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4" h="14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12" y="6"/>
                      </a:lnTo>
                      <a:lnTo>
                        <a:pt x="22" y="14"/>
                      </a:lnTo>
                      <a:lnTo>
                        <a:pt x="24" y="10"/>
                      </a:lnTo>
                      <a:lnTo>
                        <a:pt x="24" y="10"/>
                      </a:lnTo>
                      <a:lnTo>
                        <a:pt x="12" y="4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62" name="Freeform 1073"/>
                <p:cNvSpPr>
                  <a:spLocks/>
                </p:cNvSpPr>
                <p:nvPr/>
              </p:nvSpPr>
              <p:spPr bwMode="auto">
                <a:xfrm>
                  <a:off x="1845" y="2937"/>
                  <a:ext cx="14" cy="6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2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8" y="4"/>
                    </a:cxn>
                    <a:cxn ang="0">
                      <a:pos x="8" y="4"/>
                    </a:cxn>
                    <a:cxn ang="0">
                      <a:pos x="14" y="6"/>
                    </a:cxn>
                    <a:cxn ang="0">
                      <a:pos x="14" y="2"/>
                    </a:cxn>
                    <a:cxn ang="0">
                      <a:pos x="14" y="2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4" h="6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14" y="6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63" name="Freeform 1074"/>
                <p:cNvSpPr>
                  <a:spLocks/>
                </p:cNvSpPr>
                <p:nvPr/>
              </p:nvSpPr>
              <p:spPr bwMode="auto">
                <a:xfrm>
                  <a:off x="1845" y="2937"/>
                  <a:ext cx="14" cy="6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2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8" y="4"/>
                    </a:cxn>
                    <a:cxn ang="0">
                      <a:pos x="8" y="4"/>
                    </a:cxn>
                    <a:cxn ang="0">
                      <a:pos x="14" y="6"/>
                    </a:cxn>
                    <a:cxn ang="0">
                      <a:pos x="14" y="2"/>
                    </a:cxn>
                    <a:cxn ang="0">
                      <a:pos x="14" y="2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4" h="6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14" y="6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8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64" name="Freeform 1075"/>
                <p:cNvSpPr>
                  <a:spLocks noEditPoints="1"/>
                </p:cNvSpPr>
                <p:nvPr/>
              </p:nvSpPr>
              <p:spPr bwMode="auto">
                <a:xfrm>
                  <a:off x="1887" y="2911"/>
                  <a:ext cx="68" cy="68"/>
                </a:xfrm>
                <a:custGeom>
                  <a:avLst/>
                  <a:gdLst/>
                  <a:ahLst/>
                  <a:cxnLst>
                    <a:cxn ang="0">
                      <a:pos x="42" y="4"/>
                    </a:cxn>
                    <a:cxn ang="0">
                      <a:pos x="0" y="44"/>
                    </a:cxn>
                    <a:cxn ang="0">
                      <a:pos x="0" y="44"/>
                    </a:cxn>
                    <a:cxn ang="0">
                      <a:pos x="6" y="54"/>
                    </a:cxn>
                    <a:cxn ang="0">
                      <a:pos x="10" y="66"/>
                    </a:cxn>
                    <a:cxn ang="0">
                      <a:pos x="68" y="68"/>
                    </a:cxn>
                    <a:cxn ang="0">
                      <a:pos x="68" y="68"/>
                    </a:cxn>
                    <a:cxn ang="0">
                      <a:pos x="66" y="50"/>
                    </a:cxn>
                    <a:cxn ang="0">
                      <a:pos x="60" y="34"/>
                    </a:cxn>
                    <a:cxn ang="0">
                      <a:pos x="52" y="18"/>
                    </a:cxn>
                    <a:cxn ang="0">
                      <a:pos x="42" y="4"/>
                    </a:cxn>
                    <a:cxn ang="0">
                      <a:pos x="38" y="0"/>
                    </a:cxn>
                    <a:cxn ang="0">
                      <a:pos x="0" y="42"/>
                    </a:cxn>
                    <a:cxn ang="0">
                      <a:pos x="0" y="42"/>
                    </a:cxn>
                    <a:cxn ang="0">
                      <a:pos x="0" y="44"/>
                    </a:cxn>
                    <a:cxn ang="0">
                      <a:pos x="38" y="2"/>
                    </a:cxn>
                    <a:cxn ang="0">
                      <a:pos x="38" y="2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68" h="68">
                      <a:moveTo>
                        <a:pt x="42" y="4"/>
                      </a:move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6" y="54"/>
                      </a:lnTo>
                      <a:lnTo>
                        <a:pt x="10" y="66"/>
                      </a:lnTo>
                      <a:lnTo>
                        <a:pt x="68" y="68"/>
                      </a:lnTo>
                      <a:lnTo>
                        <a:pt x="68" y="68"/>
                      </a:lnTo>
                      <a:lnTo>
                        <a:pt x="66" y="50"/>
                      </a:lnTo>
                      <a:lnTo>
                        <a:pt x="60" y="34"/>
                      </a:lnTo>
                      <a:lnTo>
                        <a:pt x="52" y="18"/>
                      </a:lnTo>
                      <a:lnTo>
                        <a:pt x="42" y="4"/>
                      </a:lnTo>
                      <a:close/>
                      <a:moveTo>
                        <a:pt x="38" y="0"/>
                      </a:move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65" name="Freeform 1076"/>
                <p:cNvSpPr>
                  <a:spLocks/>
                </p:cNvSpPr>
                <p:nvPr/>
              </p:nvSpPr>
              <p:spPr bwMode="auto">
                <a:xfrm>
                  <a:off x="1887" y="2915"/>
                  <a:ext cx="68" cy="64"/>
                </a:xfrm>
                <a:custGeom>
                  <a:avLst/>
                  <a:gdLst/>
                  <a:ahLst/>
                  <a:cxnLst>
                    <a:cxn ang="0">
                      <a:pos x="42" y="0"/>
                    </a:cxn>
                    <a:cxn ang="0">
                      <a:pos x="0" y="40"/>
                    </a:cxn>
                    <a:cxn ang="0">
                      <a:pos x="0" y="40"/>
                    </a:cxn>
                    <a:cxn ang="0">
                      <a:pos x="6" y="50"/>
                    </a:cxn>
                    <a:cxn ang="0">
                      <a:pos x="10" y="62"/>
                    </a:cxn>
                    <a:cxn ang="0">
                      <a:pos x="68" y="64"/>
                    </a:cxn>
                    <a:cxn ang="0">
                      <a:pos x="68" y="64"/>
                    </a:cxn>
                    <a:cxn ang="0">
                      <a:pos x="66" y="46"/>
                    </a:cxn>
                    <a:cxn ang="0">
                      <a:pos x="60" y="30"/>
                    </a:cxn>
                    <a:cxn ang="0">
                      <a:pos x="52" y="14"/>
                    </a:cxn>
                    <a:cxn ang="0">
                      <a:pos x="42" y="0"/>
                    </a:cxn>
                  </a:cxnLst>
                  <a:rect l="0" t="0" r="r" b="b"/>
                  <a:pathLst>
                    <a:path w="68" h="64">
                      <a:moveTo>
                        <a:pt x="42" y="0"/>
                      </a:move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6" y="50"/>
                      </a:lnTo>
                      <a:lnTo>
                        <a:pt x="10" y="62"/>
                      </a:lnTo>
                      <a:lnTo>
                        <a:pt x="68" y="64"/>
                      </a:lnTo>
                      <a:lnTo>
                        <a:pt x="68" y="64"/>
                      </a:lnTo>
                      <a:lnTo>
                        <a:pt x="66" y="46"/>
                      </a:lnTo>
                      <a:lnTo>
                        <a:pt x="60" y="30"/>
                      </a:lnTo>
                      <a:lnTo>
                        <a:pt x="52" y="14"/>
                      </a:lnTo>
                      <a:lnTo>
                        <a:pt x="4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66" name="Freeform 1077"/>
                <p:cNvSpPr>
                  <a:spLocks/>
                </p:cNvSpPr>
                <p:nvPr/>
              </p:nvSpPr>
              <p:spPr bwMode="auto">
                <a:xfrm>
                  <a:off x="1887" y="2911"/>
                  <a:ext cx="38" cy="44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42"/>
                    </a:cxn>
                    <a:cxn ang="0">
                      <a:pos x="0" y="42"/>
                    </a:cxn>
                    <a:cxn ang="0">
                      <a:pos x="0" y="44"/>
                    </a:cxn>
                    <a:cxn ang="0">
                      <a:pos x="38" y="2"/>
                    </a:cxn>
                    <a:cxn ang="0">
                      <a:pos x="38" y="2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38" h="44">
                      <a:moveTo>
                        <a:pt x="38" y="0"/>
                      </a:move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8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67" name="Freeform 1078"/>
                <p:cNvSpPr>
                  <a:spLocks/>
                </p:cNvSpPr>
                <p:nvPr/>
              </p:nvSpPr>
              <p:spPr bwMode="auto">
                <a:xfrm>
                  <a:off x="1887" y="2913"/>
                  <a:ext cx="42" cy="42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42"/>
                    </a:cxn>
                    <a:cxn ang="0">
                      <a:pos x="0" y="42"/>
                    </a:cxn>
                    <a:cxn ang="0">
                      <a:pos x="0" y="42"/>
                    </a:cxn>
                    <a:cxn ang="0">
                      <a:pos x="42" y="2"/>
                    </a:cxn>
                    <a:cxn ang="0">
                      <a:pos x="42" y="2"/>
                    </a:cxn>
                    <a:cxn ang="0">
                      <a:pos x="40" y="2"/>
                    </a:cxn>
                    <a:cxn ang="0">
                      <a:pos x="36" y="6"/>
                    </a:cxn>
                    <a:cxn ang="0">
                      <a:pos x="40" y="2"/>
                    </a:cxn>
                    <a:cxn ang="0">
                      <a:pos x="40" y="2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42" h="42">
                      <a:moveTo>
                        <a:pt x="38" y="0"/>
                      </a:move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42" y="2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6" y="6"/>
                      </a:lnTo>
                      <a:lnTo>
                        <a:pt x="40" y="2"/>
                      </a:lnTo>
                      <a:lnTo>
                        <a:pt x="40" y="2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68" name="Freeform 1079"/>
                <p:cNvSpPr>
                  <a:spLocks/>
                </p:cNvSpPr>
                <p:nvPr/>
              </p:nvSpPr>
              <p:spPr bwMode="auto">
                <a:xfrm>
                  <a:off x="1887" y="2913"/>
                  <a:ext cx="42" cy="42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0" y="42"/>
                    </a:cxn>
                    <a:cxn ang="0">
                      <a:pos x="0" y="42"/>
                    </a:cxn>
                    <a:cxn ang="0">
                      <a:pos x="0" y="42"/>
                    </a:cxn>
                    <a:cxn ang="0">
                      <a:pos x="42" y="2"/>
                    </a:cxn>
                    <a:cxn ang="0">
                      <a:pos x="42" y="2"/>
                    </a:cxn>
                    <a:cxn ang="0">
                      <a:pos x="40" y="2"/>
                    </a:cxn>
                    <a:cxn ang="0">
                      <a:pos x="36" y="6"/>
                    </a:cxn>
                    <a:cxn ang="0">
                      <a:pos x="40" y="2"/>
                    </a:cxn>
                    <a:cxn ang="0">
                      <a:pos x="40" y="2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42" h="42">
                      <a:moveTo>
                        <a:pt x="38" y="0"/>
                      </a:move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42" y="2"/>
                      </a:lnTo>
                      <a:lnTo>
                        <a:pt x="42" y="2"/>
                      </a:lnTo>
                      <a:lnTo>
                        <a:pt x="40" y="2"/>
                      </a:lnTo>
                      <a:lnTo>
                        <a:pt x="36" y="6"/>
                      </a:lnTo>
                      <a:lnTo>
                        <a:pt x="40" y="2"/>
                      </a:lnTo>
                      <a:lnTo>
                        <a:pt x="40" y="2"/>
                      </a:lnTo>
                      <a:lnTo>
                        <a:pt x="38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69" name="Freeform 1080"/>
                <p:cNvSpPr>
                  <a:spLocks/>
                </p:cNvSpPr>
                <p:nvPr/>
              </p:nvSpPr>
              <p:spPr bwMode="auto">
                <a:xfrm>
                  <a:off x="1923" y="2915"/>
                  <a:ext cx="4" cy="4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70" name="Freeform 1081"/>
                <p:cNvSpPr>
                  <a:spLocks/>
                </p:cNvSpPr>
                <p:nvPr/>
              </p:nvSpPr>
              <p:spPr bwMode="auto">
                <a:xfrm>
                  <a:off x="1923" y="2915"/>
                  <a:ext cx="4" cy="4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lnTo>
                        <a:pt x="0" y="4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71" name="Freeform 1082"/>
                <p:cNvSpPr>
                  <a:spLocks/>
                </p:cNvSpPr>
                <p:nvPr/>
              </p:nvSpPr>
              <p:spPr bwMode="auto">
                <a:xfrm>
                  <a:off x="1887" y="2987"/>
                  <a:ext cx="68" cy="68"/>
                </a:xfrm>
                <a:custGeom>
                  <a:avLst/>
                  <a:gdLst/>
                  <a:ahLst/>
                  <a:cxnLst>
                    <a:cxn ang="0">
                      <a:pos x="68" y="0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16"/>
                    </a:cxn>
                    <a:cxn ang="0">
                      <a:pos x="0" y="28"/>
                    </a:cxn>
                    <a:cxn ang="0">
                      <a:pos x="38" y="68"/>
                    </a:cxn>
                    <a:cxn ang="0">
                      <a:pos x="38" y="68"/>
                    </a:cxn>
                    <a:cxn ang="0">
                      <a:pos x="50" y="54"/>
                    </a:cxn>
                    <a:cxn ang="0">
                      <a:pos x="58" y="38"/>
                    </a:cxn>
                    <a:cxn ang="0">
                      <a:pos x="64" y="20"/>
                    </a:cxn>
                    <a:cxn ang="0">
                      <a:pos x="68" y="0"/>
                    </a:cxn>
                  </a:cxnLst>
                  <a:rect l="0" t="0" r="r" b="b"/>
                  <a:pathLst>
                    <a:path w="68" h="68">
                      <a:moveTo>
                        <a:pt x="68" y="0"/>
                      </a:move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16"/>
                      </a:lnTo>
                      <a:lnTo>
                        <a:pt x="0" y="28"/>
                      </a:lnTo>
                      <a:lnTo>
                        <a:pt x="38" y="68"/>
                      </a:lnTo>
                      <a:lnTo>
                        <a:pt x="38" y="68"/>
                      </a:lnTo>
                      <a:lnTo>
                        <a:pt x="50" y="54"/>
                      </a:lnTo>
                      <a:lnTo>
                        <a:pt x="58" y="38"/>
                      </a:lnTo>
                      <a:lnTo>
                        <a:pt x="64" y="20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72" name="Freeform 1083"/>
                <p:cNvSpPr>
                  <a:spLocks/>
                </p:cNvSpPr>
                <p:nvPr/>
              </p:nvSpPr>
              <p:spPr bwMode="auto">
                <a:xfrm>
                  <a:off x="1887" y="2987"/>
                  <a:ext cx="68" cy="68"/>
                </a:xfrm>
                <a:custGeom>
                  <a:avLst/>
                  <a:gdLst/>
                  <a:ahLst/>
                  <a:cxnLst>
                    <a:cxn ang="0">
                      <a:pos x="68" y="0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16"/>
                    </a:cxn>
                    <a:cxn ang="0">
                      <a:pos x="0" y="28"/>
                    </a:cxn>
                    <a:cxn ang="0">
                      <a:pos x="38" y="68"/>
                    </a:cxn>
                    <a:cxn ang="0">
                      <a:pos x="38" y="68"/>
                    </a:cxn>
                    <a:cxn ang="0">
                      <a:pos x="50" y="54"/>
                    </a:cxn>
                    <a:cxn ang="0">
                      <a:pos x="58" y="38"/>
                    </a:cxn>
                    <a:cxn ang="0">
                      <a:pos x="64" y="20"/>
                    </a:cxn>
                    <a:cxn ang="0">
                      <a:pos x="68" y="0"/>
                    </a:cxn>
                  </a:cxnLst>
                  <a:rect l="0" t="0" r="r" b="b"/>
                  <a:pathLst>
                    <a:path w="68" h="68">
                      <a:moveTo>
                        <a:pt x="68" y="0"/>
                      </a:move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16"/>
                      </a:lnTo>
                      <a:lnTo>
                        <a:pt x="0" y="28"/>
                      </a:lnTo>
                      <a:lnTo>
                        <a:pt x="38" y="68"/>
                      </a:lnTo>
                      <a:lnTo>
                        <a:pt x="38" y="68"/>
                      </a:lnTo>
                      <a:lnTo>
                        <a:pt x="50" y="54"/>
                      </a:lnTo>
                      <a:lnTo>
                        <a:pt x="58" y="38"/>
                      </a:lnTo>
                      <a:lnTo>
                        <a:pt x="64" y="20"/>
                      </a:lnTo>
                      <a:lnTo>
                        <a:pt x="68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73" name="Freeform 1084"/>
                <p:cNvSpPr>
                  <a:spLocks/>
                </p:cNvSpPr>
                <p:nvPr/>
              </p:nvSpPr>
              <p:spPr bwMode="auto">
                <a:xfrm>
                  <a:off x="1897" y="2977"/>
                  <a:ext cx="58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12"/>
                    </a:cxn>
                    <a:cxn ang="0">
                      <a:pos x="58" y="10"/>
                    </a:cxn>
                    <a:cxn ang="0">
                      <a:pos x="58" y="10"/>
                    </a:cxn>
                    <a:cxn ang="0">
                      <a:pos x="58" y="6"/>
                    </a:cxn>
                    <a:cxn ang="0">
                      <a:pos x="58" y="6"/>
                    </a:cxn>
                    <a:cxn ang="0">
                      <a:pos x="58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8" h="1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58" y="10"/>
                      </a:lnTo>
                      <a:lnTo>
                        <a:pt x="58" y="10"/>
                      </a:lnTo>
                      <a:lnTo>
                        <a:pt x="58" y="6"/>
                      </a:lnTo>
                      <a:lnTo>
                        <a:pt x="58" y="6"/>
                      </a:lnTo>
                      <a:lnTo>
                        <a:pt x="58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74" name="Freeform 1085"/>
                <p:cNvSpPr>
                  <a:spLocks/>
                </p:cNvSpPr>
                <p:nvPr/>
              </p:nvSpPr>
              <p:spPr bwMode="auto">
                <a:xfrm>
                  <a:off x="1897" y="2977"/>
                  <a:ext cx="58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12"/>
                    </a:cxn>
                    <a:cxn ang="0">
                      <a:pos x="58" y="10"/>
                    </a:cxn>
                    <a:cxn ang="0">
                      <a:pos x="58" y="10"/>
                    </a:cxn>
                    <a:cxn ang="0">
                      <a:pos x="58" y="6"/>
                    </a:cxn>
                    <a:cxn ang="0">
                      <a:pos x="58" y="6"/>
                    </a:cxn>
                    <a:cxn ang="0">
                      <a:pos x="58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8" h="1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58" y="10"/>
                      </a:lnTo>
                      <a:lnTo>
                        <a:pt x="58" y="10"/>
                      </a:lnTo>
                      <a:lnTo>
                        <a:pt x="58" y="6"/>
                      </a:lnTo>
                      <a:lnTo>
                        <a:pt x="58" y="6"/>
                      </a:lnTo>
                      <a:lnTo>
                        <a:pt x="58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75" name="Freeform 1086"/>
                <p:cNvSpPr>
                  <a:spLocks noEditPoints="1"/>
                </p:cNvSpPr>
                <p:nvPr/>
              </p:nvSpPr>
              <p:spPr bwMode="auto">
                <a:xfrm>
                  <a:off x="1883" y="2953"/>
                  <a:ext cx="14" cy="24"/>
                </a:xfrm>
                <a:custGeom>
                  <a:avLst/>
                  <a:gdLst/>
                  <a:ahLst/>
                  <a:cxnLst>
                    <a:cxn ang="0">
                      <a:pos x="4" y="2"/>
                    </a:cxn>
                    <a:cxn ang="0">
                      <a:pos x="2" y="4"/>
                    </a:cxn>
                    <a:cxn ang="0">
                      <a:pos x="2" y="4"/>
                    </a:cxn>
                    <a:cxn ang="0">
                      <a:pos x="8" y="14"/>
                    </a:cxn>
                    <a:cxn ang="0">
                      <a:pos x="10" y="24"/>
                    </a:cxn>
                    <a:cxn ang="0">
                      <a:pos x="14" y="24"/>
                    </a:cxn>
                    <a:cxn ang="0">
                      <a:pos x="14" y="24"/>
                    </a:cxn>
                    <a:cxn ang="0">
                      <a:pos x="10" y="12"/>
                    </a:cxn>
                    <a:cxn ang="0">
                      <a:pos x="4" y="2"/>
                    </a:cxn>
                    <a:cxn ang="0">
                      <a:pos x="4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4" y="2"/>
                    </a:cxn>
                    <a:cxn ang="0">
                      <a:pos x="4" y="2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14" h="24">
                      <a:moveTo>
                        <a:pt x="4" y="2"/>
                      </a:move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8" y="14"/>
                      </a:lnTo>
                      <a:lnTo>
                        <a:pt x="10" y="24"/>
                      </a:lnTo>
                      <a:lnTo>
                        <a:pt x="14" y="24"/>
                      </a:lnTo>
                      <a:lnTo>
                        <a:pt x="14" y="24"/>
                      </a:lnTo>
                      <a:lnTo>
                        <a:pt x="10" y="12"/>
                      </a:lnTo>
                      <a:lnTo>
                        <a:pt x="4" y="2"/>
                      </a:lnTo>
                      <a:close/>
                      <a:moveTo>
                        <a:pt x="4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76" name="Freeform 1087"/>
                <p:cNvSpPr>
                  <a:spLocks/>
                </p:cNvSpPr>
                <p:nvPr/>
              </p:nvSpPr>
              <p:spPr bwMode="auto">
                <a:xfrm>
                  <a:off x="1885" y="2955"/>
                  <a:ext cx="12" cy="2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6" y="12"/>
                    </a:cxn>
                    <a:cxn ang="0">
                      <a:pos x="8" y="22"/>
                    </a:cxn>
                    <a:cxn ang="0">
                      <a:pos x="12" y="22"/>
                    </a:cxn>
                    <a:cxn ang="0">
                      <a:pos x="12" y="22"/>
                    </a:cxn>
                    <a:cxn ang="0">
                      <a:pos x="8" y="1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2" h="22">
                      <a:moveTo>
                        <a:pt x="2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6" y="12"/>
                      </a:lnTo>
                      <a:lnTo>
                        <a:pt x="8" y="22"/>
                      </a:lnTo>
                      <a:lnTo>
                        <a:pt x="12" y="22"/>
                      </a:lnTo>
                      <a:lnTo>
                        <a:pt x="12" y="22"/>
                      </a:lnTo>
                      <a:lnTo>
                        <a:pt x="8" y="1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77" name="Freeform 1088"/>
                <p:cNvSpPr>
                  <a:spLocks/>
                </p:cNvSpPr>
                <p:nvPr/>
              </p:nvSpPr>
              <p:spPr bwMode="auto">
                <a:xfrm>
                  <a:off x="1883" y="2953"/>
                  <a:ext cx="4" cy="4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4"/>
                    </a:cxn>
                    <a:cxn ang="0">
                      <a:pos x="4" y="2"/>
                    </a:cxn>
                    <a:cxn ang="0">
                      <a:pos x="4" y="2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78" name="Freeform 1089"/>
                <p:cNvSpPr>
                  <a:spLocks/>
                </p:cNvSpPr>
                <p:nvPr/>
              </p:nvSpPr>
              <p:spPr bwMode="auto">
                <a:xfrm>
                  <a:off x="1885" y="2955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79" name="Freeform 1090"/>
                <p:cNvSpPr>
                  <a:spLocks/>
                </p:cNvSpPr>
                <p:nvPr/>
              </p:nvSpPr>
              <p:spPr bwMode="auto">
                <a:xfrm>
                  <a:off x="1885" y="2955"/>
                  <a:ext cx="2" cy="2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80" name="Freeform 1091"/>
                <p:cNvSpPr>
                  <a:spLocks/>
                </p:cNvSpPr>
                <p:nvPr/>
              </p:nvSpPr>
              <p:spPr bwMode="auto">
                <a:xfrm>
                  <a:off x="1883" y="2989"/>
                  <a:ext cx="14" cy="26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8" y="12"/>
                    </a:cxn>
                    <a:cxn ang="0">
                      <a:pos x="0" y="22"/>
                    </a:cxn>
                    <a:cxn ang="0">
                      <a:pos x="4" y="26"/>
                    </a:cxn>
                    <a:cxn ang="0">
                      <a:pos x="4" y="26"/>
                    </a:cxn>
                    <a:cxn ang="0">
                      <a:pos x="10" y="1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14" h="26">
                      <a:moveTo>
                        <a:pt x="14" y="0"/>
                      </a:move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12"/>
                      </a:lnTo>
                      <a:lnTo>
                        <a:pt x="0" y="22"/>
                      </a:lnTo>
                      <a:lnTo>
                        <a:pt x="4" y="26"/>
                      </a:lnTo>
                      <a:lnTo>
                        <a:pt x="4" y="26"/>
                      </a:lnTo>
                      <a:lnTo>
                        <a:pt x="10" y="1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81" name="Freeform 1092"/>
                <p:cNvSpPr>
                  <a:spLocks/>
                </p:cNvSpPr>
                <p:nvPr/>
              </p:nvSpPr>
              <p:spPr bwMode="auto">
                <a:xfrm>
                  <a:off x="1883" y="2989"/>
                  <a:ext cx="14" cy="26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10" y="0"/>
                    </a:cxn>
                    <a:cxn ang="0">
                      <a:pos x="10" y="0"/>
                    </a:cxn>
                    <a:cxn ang="0">
                      <a:pos x="8" y="12"/>
                    </a:cxn>
                    <a:cxn ang="0">
                      <a:pos x="0" y="22"/>
                    </a:cxn>
                    <a:cxn ang="0">
                      <a:pos x="4" y="26"/>
                    </a:cxn>
                    <a:cxn ang="0">
                      <a:pos x="4" y="26"/>
                    </a:cxn>
                    <a:cxn ang="0">
                      <a:pos x="10" y="1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14" h="26">
                      <a:moveTo>
                        <a:pt x="14" y="0"/>
                      </a:move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12"/>
                      </a:lnTo>
                      <a:lnTo>
                        <a:pt x="0" y="22"/>
                      </a:lnTo>
                      <a:lnTo>
                        <a:pt x="4" y="26"/>
                      </a:lnTo>
                      <a:lnTo>
                        <a:pt x="4" y="26"/>
                      </a:lnTo>
                      <a:lnTo>
                        <a:pt x="10" y="14"/>
                      </a:lnTo>
                      <a:lnTo>
                        <a:pt x="14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82" name="Freeform 1093"/>
                <p:cNvSpPr>
                  <a:spLocks/>
                </p:cNvSpPr>
                <p:nvPr/>
              </p:nvSpPr>
              <p:spPr bwMode="auto">
                <a:xfrm>
                  <a:off x="1893" y="2977"/>
                  <a:ext cx="4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12"/>
                    </a:cxn>
                    <a:cxn ang="0">
                      <a:pos x="4" y="12"/>
                    </a:cxn>
                    <a:cxn ang="0">
                      <a:pos x="4" y="12"/>
                    </a:cxn>
                    <a:cxn ang="0">
                      <a:pos x="4" y="6"/>
                    </a:cxn>
                    <a:cxn ang="0">
                      <a:pos x="4" y="6"/>
                    </a:cxn>
                    <a:cxn ang="0">
                      <a:pos x="4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1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0" y="12"/>
                      </a:lnTo>
                      <a:lnTo>
                        <a:pt x="4" y="12"/>
                      </a:lnTo>
                      <a:lnTo>
                        <a:pt x="4" y="12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83" name="Freeform 1094"/>
                <p:cNvSpPr>
                  <a:spLocks/>
                </p:cNvSpPr>
                <p:nvPr/>
              </p:nvSpPr>
              <p:spPr bwMode="auto">
                <a:xfrm>
                  <a:off x="1893" y="2977"/>
                  <a:ext cx="4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6"/>
                    </a:cxn>
                    <a:cxn ang="0">
                      <a:pos x="2" y="6"/>
                    </a:cxn>
                    <a:cxn ang="0">
                      <a:pos x="0" y="12"/>
                    </a:cxn>
                    <a:cxn ang="0">
                      <a:pos x="4" y="12"/>
                    </a:cxn>
                    <a:cxn ang="0">
                      <a:pos x="4" y="12"/>
                    </a:cxn>
                    <a:cxn ang="0">
                      <a:pos x="4" y="6"/>
                    </a:cxn>
                    <a:cxn ang="0">
                      <a:pos x="4" y="6"/>
                    </a:cxn>
                    <a:cxn ang="0">
                      <a:pos x="4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1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0" y="12"/>
                      </a:lnTo>
                      <a:lnTo>
                        <a:pt x="4" y="12"/>
                      </a:lnTo>
                      <a:lnTo>
                        <a:pt x="4" y="12"/>
                      </a:lnTo>
                      <a:lnTo>
                        <a:pt x="4" y="6"/>
                      </a:lnTo>
                      <a:lnTo>
                        <a:pt x="4" y="6"/>
                      </a:lnTo>
                      <a:lnTo>
                        <a:pt x="4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84" name="Freeform 1095"/>
                <p:cNvSpPr>
                  <a:spLocks noEditPoints="1"/>
                </p:cNvSpPr>
                <p:nvPr/>
              </p:nvSpPr>
              <p:spPr bwMode="auto">
                <a:xfrm>
                  <a:off x="1751" y="2911"/>
                  <a:ext cx="68" cy="144"/>
                </a:xfrm>
                <a:custGeom>
                  <a:avLst/>
                  <a:gdLst/>
                  <a:ahLst/>
                  <a:cxnLst>
                    <a:cxn ang="0">
                      <a:pos x="0" y="76"/>
                    </a:cxn>
                    <a:cxn ang="0">
                      <a:pos x="0" y="76"/>
                    </a:cxn>
                    <a:cxn ang="0">
                      <a:pos x="2" y="96"/>
                    </a:cxn>
                    <a:cxn ang="0">
                      <a:pos x="8" y="114"/>
                    </a:cxn>
                    <a:cxn ang="0">
                      <a:pos x="16" y="130"/>
                    </a:cxn>
                    <a:cxn ang="0">
                      <a:pos x="28" y="144"/>
                    </a:cxn>
                    <a:cxn ang="0">
                      <a:pos x="68" y="104"/>
                    </a:cxn>
                    <a:cxn ang="0">
                      <a:pos x="68" y="104"/>
                    </a:cxn>
                    <a:cxn ang="0">
                      <a:pos x="60" y="92"/>
                    </a:cxn>
                    <a:cxn ang="0">
                      <a:pos x="56" y="78"/>
                    </a:cxn>
                    <a:cxn ang="0">
                      <a:pos x="0" y="76"/>
                    </a:cxn>
                    <a:cxn ang="0">
                      <a:pos x="28" y="0"/>
                    </a:cxn>
                    <a:cxn ang="0">
                      <a:pos x="28" y="0"/>
                    </a:cxn>
                    <a:cxn ang="0">
                      <a:pos x="16" y="14"/>
                    </a:cxn>
                    <a:cxn ang="0">
                      <a:pos x="8" y="32"/>
                    </a:cxn>
                    <a:cxn ang="0">
                      <a:pos x="2" y="50"/>
                    </a:cxn>
                    <a:cxn ang="0">
                      <a:pos x="0" y="68"/>
                    </a:cxn>
                    <a:cxn ang="0">
                      <a:pos x="56" y="66"/>
                    </a:cxn>
                    <a:cxn ang="0">
                      <a:pos x="56" y="66"/>
                    </a:cxn>
                    <a:cxn ang="0">
                      <a:pos x="60" y="54"/>
                    </a:cxn>
                    <a:cxn ang="0">
                      <a:pos x="68" y="42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68" h="144">
                      <a:moveTo>
                        <a:pt x="0" y="76"/>
                      </a:moveTo>
                      <a:lnTo>
                        <a:pt x="0" y="76"/>
                      </a:lnTo>
                      <a:lnTo>
                        <a:pt x="2" y="96"/>
                      </a:lnTo>
                      <a:lnTo>
                        <a:pt x="8" y="114"/>
                      </a:lnTo>
                      <a:lnTo>
                        <a:pt x="16" y="130"/>
                      </a:lnTo>
                      <a:lnTo>
                        <a:pt x="28" y="144"/>
                      </a:lnTo>
                      <a:lnTo>
                        <a:pt x="68" y="104"/>
                      </a:lnTo>
                      <a:lnTo>
                        <a:pt x="68" y="104"/>
                      </a:lnTo>
                      <a:lnTo>
                        <a:pt x="60" y="92"/>
                      </a:lnTo>
                      <a:lnTo>
                        <a:pt x="56" y="78"/>
                      </a:lnTo>
                      <a:lnTo>
                        <a:pt x="0" y="76"/>
                      </a:lnTo>
                      <a:close/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16" y="14"/>
                      </a:lnTo>
                      <a:lnTo>
                        <a:pt x="8" y="32"/>
                      </a:lnTo>
                      <a:lnTo>
                        <a:pt x="2" y="50"/>
                      </a:lnTo>
                      <a:lnTo>
                        <a:pt x="0" y="68"/>
                      </a:lnTo>
                      <a:lnTo>
                        <a:pt x="56" y="66"/>
                      </a:lnTo>
                      <a:lnTo>
                        <a:pt x="56" y="66"/>
                      </a:lnTo>
                      <a:lnTo>
                        <a:pt x="60" y="54"/>
                      </a:lnTo>
                      <a:lnTo>
                        <a:pt x="68" y="42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85" name="Freeform 1096"/>
                <p:cNvSpPr>
                  <a:spLocks/>
                </p:cNvSpPr>
                <p:nvPr/>
              </p:nvSpPr>
              <p:spPr bwMode="auto">
                <a:xfrm>
                  <a:off x="1751" y="2987"/>
                  <a:ext cx="68" cy="6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2" y="20"/>
                    </a:cxn>
                    <a:cxn ang="0">
                      <a:pos x="8" y="38"/>
                    </a:cxn>
                    <a:cxn ang="0">
                      <a:pos x="16" y="54"/>
                    </a:cxn>
                    <a:cxn ang="0">
                      <a:pos x="28" y="68"/>
                    </a:cxn>
                    <a:cxn ang="0">
                      <a:pos x="68" y="28"/>
                    </a:cxn>
                    <a:cxn ang="0">
                      <a:pos x="68" y="28"/>
                    </a:cxn>
                    <a:cxn ang="0">
                      <a:pos x="60" y="16"/>
                    </a:cxn>
                    <a:cxn ang="0">
                      <a:pos x="56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8" h="6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20"/>
                      </a:lnTo>
                      <a:lnTo>
                        <a:pt x="8" y="38"/>
                      </a:lnTo>
                      <a:lnTo>
                        <a:pt x="16" y="54"/>
                      </a:lnTo>
                      <a:lnTo>
                        <a:pt x="28" y="68"/>
                      </a:lnTo>
                      <a:lnTo>
                        <a:pt x="68" y="28"/>
                      </a:lnTo>
                      <a:lnTo>
                        <a:pt x="68" y="28"/>
                      </a:lnTo>
                      <a:lnTo>
                        <a:pt x="60" y="16"/>
                      </a:lnTo>
                      <a:lnTo>
                        <a:pt x="56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86" name="Freeform 1097"/>
                <p:cNvSpPr>
                  <a:spLocks/>
                </p:cNvSpPr>
                <p:nvPr/>
              </p:nvSpPr>
              <p:spPr bwMode="auto">
                <a:xfrm>
                  <a:off x="1751" y="2911"/>
                  <a:ext cx="68" cy="68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28" y="0"/>
                    </a:cxn>
                    <a:cxn ang="0">
                      <a:pos x="16" y="14"/>
                    </a:cxn>
                    <a:cxn ang="0">
                      <a:pos x="8" y="32"/>
                    </a:cxn>
                    <a:cxn ang="0">
                      <a:pos x="2" y="50"/>
                    </a:cxn>
                    <a:cxn ang="0">
                      <a:pos x="0" y="68"/>
                    </a:cxn>
                    <a:cxn ang="0">
                      <a:pos x="56" y="66"/>
                    </a:cxn>
                    <a:cxn ang="0">
                      <a:pos x="56" y="66"/>
                    </a:cxn>
                    <a:cxn ang="0">
                      <a:pos x="60" y="54"/>
                    </a:cxn>
                    <a:cxn ang="0">
                      <a:pos x="68" y="42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68" h="68"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16" y="14"/>
                      </a:lnTo>
                      <a:lnTo>
                        <a:pt x="8" y="32"/>
                      </a:lnTo>
                      <a:lnTo>
                        <a:pt x="2" y="50"/>
                      </a:lnTo>
                      <a:lnTo>
                        <a:pt x="0" y="68"/>
                      </a:lnTo>
                      <a:lnTo>
                        <a:pt x="56" y="66"/>
                      </a:lnTo>
                      <a:lnTo>
                        <a:pt x="56" y="66"/>
                      </a:lnTo>
                      <a:lnTo>
                        <a:pt x="60" y="54"/>
                      </a:lnTo>
                      <a:lnTo>
                        <a:pt x="68" y="42"/>
                      </a:lnTo>
                      <a:lnTo>
                        <a:pt x="28" y="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</p:grpSp>
        </p:grpSp>
        <p:sp>
          <p:nvSpPr>
            <p:cNvPr id="416" name="Freeform 1099"/>
            <p:cNvSpPr>
              <a:spLocks/>
            </p:cNvSpPr>
            <p:nvPr/>
          </p:nvSpPr>
          <p:spPr bwMode="auto">
            <a:xfrm>
              <a:off x="2776537" y="4725987"/>
              <a:ext cx="92075" cy="19050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58" y="12"/>
                </a:cxn>
                <a:cxn ang="0">
                  <a:pos x="58" y="12"/>
                </a:cxn>
                <a:cxn ang="0">
                  <a:pos x="58" y="6"/>
                </a:cxn>
                <a:cxn ang="0">
                  <a:pos x="58" y="6"/>
                </a:cxn>
                <a:cxn ang="0">
                  <a:pos x="58" y="0"/>
                </a:cxn>
              </a:cxnLst>
              <a:rect l="0" t="0" r="r" b="b"/>
              <a:pathLst>
                <a:path w="58" h="12">
                  <a:moveTo>
                    <a:pt x="58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10"/>
                  </a:lnTo>
                  <a:lnTo>
                    <a:pt x="58" y="12"/>
                  </a:lnTo>
                  <a:lnTo>
                    <a:pt x="58" y="12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17" name="Freeform 1100"/>
            <p:cNvSpPr>
              <a:spLocks/>
            </p:cNvSpPr>
            <p:nvPr/>
          </p:nvSpPr>
          <p:spPr bwMode="auto">
            <a:xfrm>
              <a:off x="2776537" y="4725987"/>
              <a:ext cx="92075" cy="19050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58" y="12"/>
                </a:cxn>
                <a:cxn ang="0">
                  <a:pos x="58" y="12"/>
                </a:cxn>
                <a:cxn ang="0">
                  <a:pos x="58" y="6"/>
                </a:cxn>
                <a:cxn ang="0">
                  <a:pos x="58" y="6"/>
                </a:cxn>
                <a:cxn ang="0">
                  <a:pos x="58" y="0"/>
                </a:cxn>
              </a:cxnLst>
              <a:rect l="0" t="0" r="r" b="b"/>
              <a:pathLst>
                <a:path w="58" h="12">
                  <a:moveTo>
                    <a:pt x="58" y="0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10"/>
                  </a:lnTo>
                  <a:lnTo>
                    <a:pt x="58" y="12"/>
                  </a:lnTo>
                  <a:lnTo>
                    <a:pt x="58" y="12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5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18" name="Freeform 1101"/>
            <p:cNvSpPr>
              <a:spLocks noEditPoints="1"/>
            </p:cNvSpPr>
            <p:nvPr/>
          </p:nvSpPr>
          <p:spPr bwMode="auto">
            <a:xfrm>
              <a:off x="2868612" y="4687887"/>
              <a:ext cx="22225" cy="98425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0" y="36"/>
                </a:cxn>
                <a:cxn ang="0">
                  <a:pos x="4" y="50"/>
                </a:cxn>
                <a:cxn ang="0">
                  <a:pos x="12" y="62"/>
                </a:cxn>
                <a:cxn ang="0">
                  <a:pos x="14" y="58"/>
                </a:cxn>
                <a:cxn ang="0">
                  <a:pos x="14" y="58"/>
                </a:cxn>
                <a:cxn ang="0">
                  <a:pos x="8" y="48"/>
                </a:cxn>
                <a:cxn ang="0">
                  <a:pos x="4" y="36"/>
                </a:cxn>
                <a:cxn ang="0">
                  <a:pos x="0" y="36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12"/>
                </a:cxn>
                <a:cxn ang="0">
                  <a:pos x="0" y="24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8" y="12"/>
                </a:cxn>
                <a:cxn ang="0">
                  <a:pos x="14" y="2"/>
                </a:cxn>
                <a:cxn ang="0">
                  <a:pos x="12" y="0"/>
                </a:cxn>
              </a:cxnLst>
              <a:rect l="0" t="0" r="r" b="b"/>
              <a:pathLst>
                <a:path w="14" h="62">
                  <a:moveTo>
                    <a:pt x="0" y="36"/>
                  </a:moveTo>
                  <a:lnTo>
                    <a:pt x="0" y="36"/>
                  </a:lnTo>
                  <a:lnTo>
                    <a:pt x="4" y="50"/>
                  </a:lnTo>
                  <a:lnTo>
                    <a:pt x="12" y="62"/>
                  </a:lnTo>
                  <a:lnTo>
                    <a:pt x="14" y="58"/>
                  </a:lnTo>
                  <a:lnTo>
                    <a:pt x="14" y="58"/>
                  </a:lnTo>
                  <a:lnTo>
                    <a:pt x="8" y="48"/>
                  </a:lnTo>
                  <a:lnTo>
                    <a:pt x="4" y="36"/>
                  </a:lnTo>
                  <a:lnTo>
                    <a:pt x="0" y="36"/>
                  </a:lnTo>
                  <a:close/>
                  <a:moveTo>
                    <a:pt x="12" y="0"/>
                  </a:moveTo>
                  <a:lnTo>
                    <a:pt x="12" y="0"/>
                  </a:lnTo>
                  <a:lnTo>
                    <a:pt x="4" y="12"/>
                  </a:lnTo>
                  <a:lnTo>
                    <a:pt x="0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8" y="12"/>
                  </a:lnTo>
                  <a:lnTo>
                    <a:pt x="14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19" name="Freeform 1102"/>
            <p:cNvSpPr>
              <a:spLocks/>
            </p:cNvSpPr>
            <p:nvPr/>
          </p:nvSpPr>
          <p:spPr bwMode="auto">
            <a:xfrm>
              <a:off x="2868612" y="4745037"/>
              <a:ext cx="22225" cy="412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14"/>
                </a:cxn>
                <a:cxn ang="0">
                  <a:pos x="12" y="26"/>
                </a:cxn>
                <a:cxn ang="0">
                  <a:pos x="14" y="22"/>
                </a:cxn>
                <a:cxn ang="0">
                  <a:pos x="14" y="22"/>
                </a:cxn>
                <a:cxn ang="0">
                  <a:pos x="8" y="12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r" b="b"/>
              <a:pathLst>
                <a:path w="14" h="26">
                  <a:moveTo>
                    <a:pt x="0" y="0"/>
                  </a:moveTo>
                  <a:lnTo>
                    <a:pt x="0" y="0"/>
                  </a:lnTo>
                  <a:lnTo>
                    <a:pt x="4" y="14"/>
                  </a:lnTo>
                  <a:lnTo>
                    <a:pt x="12" y="2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8" y="12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20" name="Freeform 1103"/>
            <p:cNvSpPr>
              <a:spLocks/>
            </p:cNvSpPr>
            <p:nvPr/>
          </p:nvSpPr>
          <p:spPr bwMode="auto">
            <a:xfrm>
              <a:off x="2868612" y="4687887"/>
              <a:ext cx="22225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12"/>
                </a:cxn>
                <a:cxn ang="0">
                  <a:pos x="0" y="24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8" y="12"/>
                </a:cxn>
                <a:cxn ang="0">
                  <a:pos x="14" y="2"/>
                </a:cxn>
                <a:cxn ang="0">
                  <a:pos x="12" y="0"/>
                </a:cxn>
              </a:cxnLst>
              <a:rect l="0" t="0" r="r" b="b"/>
              <a:pathLst>
                <a:path w="14" h="24">
                  <a:moveTo>
                    <a:pt x="12" y="0"/>
                  </a:moveTo>
                  <a:lnTo>
                    <a:pt x="12" y="0"/>
                  </a:lnTo>
                  <a:lnTo>
                    <a:pt x="4" y="12"/>
                  </a:lnTo>
                  <a:lnTo>
                    <a:pt x="0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8" y="12"/>
                  </a:lnTo>
                  <a:lnTo>
                    <a:pt x="14" y="2"/>
                  </a:lnTo>
                  <a:lnTo>
                    <a:pt x="12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21" name="Freeform 1104"/>
            <p:cNvSpPr>
              <a:spLocks/>
            </p:cNvSpPr>
            <p:nvPr/>
          </p:nvSpPr>
          <p:spPr bwMode="auto">
            <a:xfrm>
              <a:off x="2868612" y="4725987"/>
              <a:ext cx="6350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4" y="0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22" name="Freeform 1105"/>
            <p:cNvSpPr>
              <a:spLocks/>
            </p:cNvSpPr>
            <p:nvPr/>
          </p:nvSpPr>
          <p:spPr bwMode="auto">
            <a:xfrm>
              <a:off x="2868612" y="4725987"/>
              <a:ext cx="6350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4" y="0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23" name="Freeform 1106"/>
            <p:cNvSpPr>
              <a:spLocks noEditPoints="1"/>
            </p:cNvSpPr>
            <p:nvPr/>
          </p:nvSpPr>
          <p:spPr bwMode="auto">
            <a:xfrm>
              <a:off x="2827337" y="4789487"/>
              <a:ext cx="228600" cy="10795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4" y="50"/>
                </a:cxn>
                <a:cxn ang="0">
                  <a:pos x="30" y="60"/>
                </a:cxn>
                <a:cxn ang="0">
                  <a:pos x="48" y="66"/>
                </a:cxn>
                <a:cxn ang="0">
                  <a:pos x="68" y="68"/>
                </a:cxn>
                <a:cxn ang="0">
                  <a:pos x="66" y="12"/>
                </a:cxn>
                <a:cxn ang="0">
                  <a:pos x="66" y="12"/>
                </a:cxn>
                <a:cxn ang="0">
                  <a:pos x="52" y="8"/>
                </a:cxn>
                <a:cxn ang="0">
                  <a:pos x="40" y="0"/>
                </a:cxn>
                <a:cxn ang="0">
                  <a:pos x="102" y="0"/>
                </a:cxn>
                <a:cxn ang="0">
                  <a:pos x="102" y="0"/>
                </a:cxn>
                <a:cxn ang="0">
                  <a:pos x="90" y="8"/>
                </a:cxn>
                <a:cxn ang="0">
                  <a:pos x="78" y="12"/>
                </a:cxn>
                <a:cxn ang="0">
                  <a:pos x="76" y="68"/>
                </a:cxn>
                <a:cxn ang="0">
                  <a:pos x="76" y="68"/>
                </a:cxn>
                <a:cxn ang="0">
                  <a:pos x="94" y="66"/>
                </a:cxn>
                <a:cxn ang="0">
                  <a:pos x="112" y="60"/>
                </a:cxn>
                <a:cxn ang="0">
                  <a:pos x="128" y="50"/>
                </a:cxn>
                <a:cxn ang="0">
                  <a:pos x="144" y="40"/>
                </a:cxn>
                <a:cxn ang="0">
                  <a:pos x="102" y="0"/>
                </a:cxn>
              </a:cxnLst>
              <a:rect l="0" t="0" r="r" b="b"/>
              <a:pathLst>
                <a:path w="144" h="68">
                  <a:moveTo>
                    <a:pt x="40" y="0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14" y="50"/>
                  </a:lnTo>
                  <a:lnTo>
                    <a:pt x="30" y="60"/>
                  </a:lnTo>
                  <a:lnTo>
                    <a:pt x="48" y="66"/>
                  </a:lnTo>
                  <a:lnTo>
                    <a:pt x="68" y="68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52" y="8"/>
                  </a:lnTo>
                  <a:lnTo>
                    <a:pt x="40" y="0"/>
                  </a:lnTo>
                  <a:close/>
                  <a:moveTo>
                    <a:pt x="102" y="0"/>
                  </a:moveTo>
                  <a:lnTo>
                    <a:pt x="102" y="0"/>
                  </a:lnTo>
                  <a:lnTo>
                    <a:pt x="90" y="8"/>
                  </a:lnTo>
                  <a:lnTo>
                    <a:pt x="78" y="12"/>
                  </a:lnTo>
                  <a:lnTo>
                    <a:pt x="76" y="68"/>
                  </a:lnTo>
                  <a:lnTo>
                    <a:pt x="76" y="68"/>
                  </a:lnTo>
                  <a:lnTo>
                    <a:pt x="94" y="66"/>
                  </a:lnTo>
                  <a:lnTo>
                    <a:pt x="112" y="60"/>
                  </a:lnTo>
                  <a:lnTo>
                    <a:pt x="128" y="50"/>
                  </a:lnTo>
                  <a:lnTo>
                    <a:pt x="144" y="4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24" name="Freeform 1107"/>
            <p:cNvSpPr>
              <a:spLocks/>
            </p:cNvSpPr>
            <p:nvPr/>
          </p:nvSpPr>
          <p:spPr bwMode="auto">
            <a:xfrm>
              <a:off x="2827337" y="4789487"/>
              <a:ext cx="107950" cy="10795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4" y="50"/>
                </a:cxn>
                <a:cxn ang="0">
                  <a:pos x="30" y="60"/>
                </a:cxn>
                <a:cxn ang="0">
                  <a:pos x="48" y="66"/>
                </a:cxn>
                <a:cxn ang="0">
                  <a:pos x="68" y="68"/>
                </a:cxn>
                <a:cxn ang="0">
                  <a:pos x="66" y="12"/>
                </a:cxn>
                <a:cxn ang="0">
                  <a:pos x="66" y="12"/>
                </a:cxn>
                <a:cxn ang="0">
                  <a:pos x="52" y="8"/>
                </a:cxn>
                <a:cxn ang="0">
                  <a:pos x="40" y="0"/>
                </a:cxn>
              </a:cxnLst>
              <a:rect l="0" t="0" r="r" b="b"/>
              <a:pathLst>
                <a:path w="68" h="68">
                  <a:moveTo>
                    <a:pt x="40" y="0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14" y="50"/>
                  </a:lnTo>
                  <a:lnTo>
                    <a:pt x="30" y="60"/>
                  </a:lnTo>
                  <a:lnTo>
                    <a:pt x="48" y="66"/>
                  </a:lnTo>
                  <a:lnTo>
                    <a:pt x="68" y="68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52" y="8"/>
                  </a:lnTo>
                  <a:lnTo>
                    <a:pt x="4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25" name="Freeform 1108"/>
            <p:cNvSpPr>
              <a:spLocks/>
            </p:cNvSpPr>
            <p:nvPr/>
          </p:nvSpPr>
          <p:spPr bwMode="auto">
            <a:xfrm>
              <a:off x="2947987" y="4789487"/>
              <a:ext cx="107950" cy="10795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14" y="8"/>
                </a:cxn>
                <a:cxn ang="0">
                  <a:pos x="2" y="12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18" y="66"/>
                </a:cxn>
                <a:cxn ang="0">
                  <a:pos x="36" y="60"/>
                </a:cxn>
                <a:cxn ang="0">
                  <a:pos x="52" y="50"/>
                </a:cxn>
                <a:cxn ang="0">
                  <a:pos x="68" y="40"/>
                </a:cxn>
                <a:cxn ang="0">
                  <a:pos x="26" y="0"/>
                </a:cxn>
              </a:cxnLst>
              <a:rect l="0" t="0" r="r" b="b"/>
              <a:pathLst>
                <a:path w="68" h="68">
                  <a:moveTo>
                    <a:pt x="26" y="0"/>
                  </a:moveTo>
                  <a:lnTo>
                    <a:pt x="26" y="0"/>
                  </a:lnTo>
                  <a:lnTo>
                    <a:pt x="14" y="8"/>
                  </a:lnTo>
                  <a:lnTo>
                    <a:pt x="2" y="12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8" y="66"/>
                  </a:lnTo>
                  <a:lnTo>
                    <a:pt x="36" y="60"/>
                  </a:lnTo>
                  <a:lnTo>
                    <a:pt x="52" y="50"/>
                  </a:lnTo>
                  <a:lnTo>
                    <a:pt x="68" y="40"/>
                  </a:lnTo>
                  <a:lnTo>
                    <a:pt x="26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26" name="Freeform 1109"/>
            <p:cNvSpPr>
              <a:spLocks/>
            </p:cNvSpPr>
            <p:nvPr/>
          </p:nvSpPr>
          <p:spPr bwMode="auto">
            <a:xfrm>
              <a:off x="2932112" y="4808537"/>
              <a:ext cx="19050" cy="889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56"/>
                </a:cxn>
                <a:cxn ang="0">
                  <a:pos x="2" y="56"/>
                </a:cxn>
                <a:cxn ang="0">
                  <a:pos x="6" y="56"/>
                </a:cxn>
                <a:cxn ang="0">
                  <a:pos x="6" y="56"/>
                </a:cxn>
                <a:cxn ang="0">
                  <a:pos x="10" y="56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12" h="56">
                  <a:moveTo>
                    <a:pt x="0" y="0"/>
                  </a:moveTo>
                  <a:lnTo>
                    <a:pt x="2" y="56"/>
                  </a:lnTo>
                  <a:lnTo>
                    <a:pt x="2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10" y="56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27" name="Freeform 1110"/>
            <p:cNvSpPr>
              <a:spLocks/>
            </p:cNvSpPr>
            <p:nvPr/>
          </p:nvSpPr>
          <p:spPr bwMode="auto">
            <a:xfrm>
              <a:off x="2932112" y="4808537"/>
              <a:ext cx="19050" cy="889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56"/>
                </a:cxn>
                <a:cxn ang="0">
                  <a:pos x="2" y="56"/>
                </a:cxn>
                <a:cxn ang="0">
                  <a:pos x="6" y="56"/>
                </a:cxn>
                <a:cxn ang="0">
                  <a:pos x="6" y="56"/>
                </a:cxn>
                <a:cxn ang="0">
                  <a:pos x="10" y="56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12" h="56">
                  <a:moveTo>
                    <a:pt x="0" y="0"/>
                  </a:moveTo>
                  <a:lnTo>
                    <a:pt x="2" y="56"/>
                  </a:lnTo>
                  <a:lnTo>
                    <a:pt x="2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10" y="56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28" name="Freeform 1111"/>
            <p:cNvSpPr>
              <a:spLocks noEditPoints="1"/>
            </p:cNvSpPr>
            <p:nvPr/>
          </p:nvSpPr>
          <p:spPr bwMode="auto">
            <a:xfrm>
              <a:off x="2890837" y="4786312"/>
              <a:ext cx="98425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2" y="10"/>
                </a:cxn>
                <a:cxn ang="0">
                  <a:pos x="26" y="14"/>
                </a:cxn>
                <a:cxn ang="0">
                  <a:pos x="24" y="10"/>
                </a:cxn>
                <a:cxn ang="0">
                  <a:pos x="24" y="10"/>
                </a:cxn>
                <a:cxn ang="0">
                  <a:pos x="14" y="6"/>
                </a:cxn>
                <a:cxn ang="0">
                  <a:pos x="4" y="0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50" y="6"/>
                </a:cxn>
                <a:cxn ang="0">
                  <a:pos x="38" y="10"/>
                </a:cxn>
                <a:cxn ang="0">
                  <a:pos x="38" y="14"/>
                </a:cxn>
                <a:cxn ang="0">
                  <a:pos x="38" y="14"/>
                </a:cxn>
                <a:cxn ang="0">
                  <a:pos x="50" y="10"/>
                </a:cxn>
                <a:cxn ang="0">
                  <a:pos x="62" y="2"/>
                </a:cxn>
                <a:cxn ang="0">
                  <a:pos x="60" y="0"/>
                </a:cxn>
              </a:cxnLst>
              <a:rect l="0" t="0" r="r" b="b"/>
              <a:pathLst>
                <a:path w="62" h="14">
                  <a:moveTo>
                    <a:pt x="4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2" y="10"/>
                  </a:lnTo>
                  <a:lnTo>
                    <a:pt x="26" y="1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4" y="6"/>
                  </a:lnTo>
                  <a:lnTo>
                    <a:pt x="4" y="0"/>
                  </a:lnTo>
                  <a:close/>
                  <a:moveTo>
                    <a:pt x="60" y="0"/>
                  </a:moveTo>
                  <a:lnTo>
                    <a:pt x="60" y="0"/>
                  </a:lnTo>
                  <a:lnTo>
                    <a:pt x="50" y="6"/>
                  </a:lnTo>
                  <a:lnTo>
                    <a:pt x="38" y="1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50" y="10"/>
                  </a:lnTo>
                  <a:lnTo>
                    <a:pt x="62" y="2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29" name="Freeform 1112"/>
            <p:cNvSpPr>
              <a:spLocks/>
            </p:cNvSpPr>
            <p:nvPr/>
          </p:nvSpPr>
          <p:spPr bwMode="auto">
            <a:xfrm>
              <a:off x="2890837" y="4786312"/>
              <a:ext cx="41275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2" y="10"/>
                </a:cxn>
                <a:cxn ang="0">
                  <a:pos x="26" y="14"/>
                </a:cxn>
                <a:cxn ang="0">
                  <a:pos x="24" y="10"/>
                </a:cxn>
                <a:cxn ang="0">
                  <a:pos x="24" y="10"/>
                </a:cxn>
                <a:cxn ang="0">
                  <a:pos x="14" y="6"/>
                </a:cxn>
                <a:cxn ang="0">
                  <a:pos x="4" y="0"/>
                </a:cxn>
              </a:cxnLst>
              <a:rect l="0" t="0" r="r" b="b"/>
              <a:pathLst>
                <a:path w="26" h="14">
                  <a:moveTo>
                    <a:pt x="4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2" y="10"/>
                  </a:lnTo>
                  <a:lnTo>
                    <a:pt x="26" y="1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4" y="6"/>
                  </a:lnTo>
                  <a:lnTo>
                    <a:pt x="4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30" name="Freeform 1113"/>
            <p:cNvSpPr>
              <a:spLocks/>
            </p:cNvSpPr>
            <p:nvPr/>
          </p:nvSpPr>
          <p:spPr bwMode="auto">
            <a:xfrm>
              <a:off x="2951162" y="4786312"/>
              <a:ext cx="38100" cy="2222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2" y="6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2" y="10"/>
                </a:cxn>
                <a:cxn ang="0">
                  <a:pos x="24" y="2"/>
                </a:cxn>
                <a:cxn ang="0">
                  <a:pos x="22" y="0"/>
                </a:cxn>
              </a:cxnLst>
              <a:rect l="0" t="0" r="r" b="b"/>
              <a:pathLst>
                <a:path w="24" h="14">
                  <a:moveTo>
                    <a:pt x="22" y="0"/>
                  </a:moveTo>
                  <a:lnTo>
                    <a:pt x="22" y="0"/>
                  </a:lnTo>
                  <a:lnTo>
                    <a:pt x="12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2" y="10"/>
                  </a:lnTo>
                  <a:lnTo>
                    <a:pt x="24" y="2"/>
                  </a:lnTo>
                  <a:lnTo>
                    <a:pt x="22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31" name="Freeform 1114"/>
            <p:cNvSpPr>
              <a:spLocks/>
            </p:cNvSpPr>
            <p:nvPr/>
          </p:nvSpPr>
          <p:spPr bwMode="auto">
            <a:xfrm>
              <a:off x="2928937" y="4802187"/>
              <a:ext cx="2222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14" y="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4" h="4">
                  <a:moveTo>
                    <a:pt x="0" y="0"/>
                  </a:moveTo>
                  <a:lnTo>
                    <a:pt x="2" y="4"/>
                  </a:lnTo>
                  <a:lnTo>
                    <a:pt x="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32" name="Freeform 1115"/>
            <p:cNvSpPr>
              <a:spLocks/>
            </p:cNvSpPr>
            <p:nvPr/>
          </p:nvSpPr>
          <p:spPr bwMode="auto">
            <a:xfrm>
              <a:off x="2928937" y="4802187"/>
              <a:ext cx="2222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14" y="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4" h="4">
                  <a:moveTo>
                    <a:pt x="0" y="0"/>
                  </a:moveTo>
                  <a:lnTo>
                    <a:pt x="2" y="4"/>
                  </a:lnTo>
                  <a:lnTo>
                    <a:pt x="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33" name="Freeform 1116"/>
            <p:cNvSpPr>
              <a:spLocks noEditPoints="1"/>
            </p:cNvSpPr>
            <p:nvPr/>
          </p:nvSpPr>
          <p:spPr bwMode="auto">
            <a:xfrm>
              <a:off x="2897187" y="4672012"/>
              <a:ext cx="88900" cy="1905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10" y="6"/>
                </a:cxn>
                <a:cxn ang="0">
                  <a:pos x="20" y="2"/>
                </a:cxn>
                <a:cxn ang="0">
                  <a:pos x="20" y="0"/>
                </a:cxn>
                <a:cxn ang="0">
                  <a:pos x="34" y="0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44" y="6"/>
                </a:cxn>
                <a:cxn ang="0">
                  <a:pos x="52" y="12"/>
                </a:cxn>
                <a:cxn ang="0">
                  <a:pos x="56" y="10"/>
                </a:cxn>
                <a:cxn ang="0">
                  <a:pos x="56" y="10"/>
                </a:cxn>
                <a:cxn ang="0">
                  <a:pos x="46" y="2"/>
                </a:cxn>
                <a:cxn ang="0">
                  <a:pos x="34" y="0"/>
                </a:cxn>
              </a:cxnLst>
              <a:rect l="0" t="0" r="r" b="b"/>
              <a:pathLst>
                <a:path w="56" h="12">
                  <a:moveTo>
                    <a:pt x="20" y="0"/>
                  </a:moveTo>
                  <a:lnTo>
                    <a:pt x="20" y="0"/>
                  </a:lnTo>
                  <a:lnTo>
                    <a:pt x="10" y="2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10" y="6"/>
                  </a:lnTo>
                  <a:lnTo>
                    <a:pt x="20" y="2"/>
                  </a:lnTo>
                  <a:lnTo>
                    <a:pt x="20" y="0"/>
                  </a:lnTo>
                  <a:close/>
                  <a:moveTo>
                    <a:pt x="34" y="0"/>
                  </a:moveTo>
                  <a:lnTo>
                    <a:pt x="34" y="2"/>
                  </a:lnTo>
                  <a:lnTo>
                    <a:pt x="34" y="2"/>
                  </a:lnTo>
                  <a:lnTo>
                    <a:pt x="44" y="6"/>
                  </a:lnTo>
                  <a:lnTo>
                    <a:pt x="52" y="12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46" y="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34" name="Freeform 1117"/>
            <p:cNvSpPr>
              <a:spLocks/>
            </p:cNvSpPr>
            <p:nvPr/>
          </p:nvSpPr>
          <p:spPr bwMode="auto">
            <a:xfrm>
              <a:off x="2897187" y="4672012"/>
              <a:ext cx="31750" cy="1905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10" y="6"/>
                </a:cxn>
                <a:cxn ang="0">
                  <a:pos x="20" y="2"/>
                </a:cxn>
                <a:cxn ang="0">
                  <a:pos x="20" y="0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lnTo>
                    <a:pt x="20" y="0"/>
                  </a:lnTo>
                  <a:lnTo>
                    <a:pt x="10" y="2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10" y="6"/>
                  </a:lnTo>
                  <a:lnTo>
                    <a:pt x="20" y="2"/>
                  </a:lnTo>
                  <a:lnTo>
                    <a:pt x="2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35" name="Freeform 1118"/>
            <p:cNvSpPr>
              <a:spLocks/>
            </p:cNvSpPr>
            <p:nvPr/>
          </p:nvSpPr>
          <p:spPr bwMode="auto">
            <a:xfrm>
              <a:off x="2951162" y="4672012"/>
              <a:ext cx="34925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0" y="6"/>
                </a:cxn>
                <a:cxn ang="0">
                  <a:pos x="18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12" y="2"/>
                </a:cxn>
                <a:cxn ang="0">
                  <a:pos x="0" y="0"/>
                </a:cxn>
              </a:cxnLst>
              <a:rect l="0" t="0" r="r" b="b"/>
              <a:pathLst>
                <a:path w="22" h="1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0" y="6"/>
                  </a:lnTo>
                  <a:lnTo>
                    <a:pt x="18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2" y="2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36" name="Freeform 1119"/>
            <p:cNvSpPr>
              <a:spLocks/>
            </p:cNvSpPr>
            <p:nvPr/>
          </p:nvSpPr>
          <p:spPr bwMode="auto">
            <a:xfrm>
              <a:off x="2928937" y="4668837"/>
              <a:ext cx="22225" cy="63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14" y="4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8" y="0"/>
                </a:cxn>
              </a:cxnLst>
              <a:rect l="0" t="0" r="r" b="b"/>
              <a:pathLst>
                <a:path w="14" h="4">
                  <a:moveTo>
                    <a:pt x="8" y="0"/>
                  </a:moveTo>
                  <a:lnTo>
                    <a:pt x="8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14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37" name="Freeform 1120"/>
            <p:cNvSpPr>
              <a:spLocks/>
            </p:cNvSpPr>
            <p:nvPr/>
          </p:nvSpPr>
          <p:spPr bwMode="auto">
            <a:xfrm>
              <a:off x="2928937" y="4668837"/>
              <a:ext cx="22225" cy="63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14" y="4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8" y="0"/>
                </a:cxn>
              </a:cxnLst>
              <a:rect l="0" t="0" r="r" b="b"/>
              <a:pathLst>
                <a:path w="14" h="4">
                  <a:moveTo>
                    <a:pt x="8" y="0"/>
                  </a:moveTo>
                  <a:lnTo>
                    <a:pt x="8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14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38" name="Freeform 1121"/>
            <p:cNvSpPr>
              <a:spLocks/>
            </p:cNvSpPr>
            <p:nvPr/>
          </p:nvSpPr>
          <p:spPr bwMode="auto">
            <a:xfrm>
              <a:off x="2986087" y="4691062"/>
              <a:ext cx="19050" cy="349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12"/>
                </a:cxn>
                <a:cxn ang="0">
                  <a:pos x="10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0" y="1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</a:cxnLst>
              <a:rect l="0" t="0" r="r" b="b"/>
              <a:pathLst>
                <a:path w="12" h="22">
                  <a:moveTo>
                    <a:pt x="2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6" y="12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0" y="12"/>
                  </a:lnTo>
                  <a:lnTo>
                    <a:pt x="4" y="2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39" name="Freeform 1122"/>
            <p:cNvSpPr>
              <a:spLocks/>
            </p:cNvSpPr>
            <p:nvPr/>
          </p:nvSpPr>
          <p:spPr bwMode="auto">
            <a:xfrm>
              <a:off x="2986087" y="4691062"/>
              <a:ext cx="19050" cy="349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12"/>
                </a:cxn>
                <a:cxn ang="0">
                  <a:pos x="10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0" y="1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</a:cxnLst>
              <a:rect l="0" t="0" r="r" b="b"/>
              <a:pathLst>
                <a:path w="12" h="22">
                  <a:moveTo>
                    <a:pt x="2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6" y="12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0" y="12"/>
                  </a:lnTo>
                  <a:lnTo>
                    <a:pt x="4" y="2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40" name="Freeform 1123"/>
            <p:cNvSpPr>
              <a:spLocks/>
            </p:cNvSpPr>
            <p:nvPr/>
          </p:nvSpPr>
          <p:spPr bwMode="auto">
            <a:xfrm>
              <a:off x="2989262" y="4694237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41" name="Freeform 1124"/>
            <p:cNvSpPr>
              <a:spLocks/>
            </p:cNvSpPr>
            <p:nvPr/>
          </p:nvSpPr>
          <p:spPr bwMode="auto">
            <a:xfrm>
              <a:off x="2989262" y="4694237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42" name="Freeform 1125"/>
            <p:cNvSpPr>
              <a:spLocks/>
            </p:cNvSpPr>
            <p:nvPr/>
          </p:nvSpPr>
          <p:spPr bwMode="auto">
            <a:xfrm>
              <a:off x="2986087" y="4745037"/>
              <a:ext cx="19050" cy="349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12"/>
                </a:cxn>
                <a:cxn ang="0">
                  <a:pos x="0" y="20"/>
                </a:cxn>
                <a:cxn ang="0">
                  <a:pos x="2" y="22"/>
                </a:cxn>
                <a:cxn ang="0">
                  <a:pos x="2" y="22"/>
                </a:cxn>
                <a:cxn ang="0">
                  <a:pos x="10" y="12"/>
                </a:cxn>
                <a:cxn ang="0">
                  <a:pos x="12" y="0"/>
                </a:cxn>
              </a:cxnLst>
              <a:rect l="0" t="0" r="r" b="b"/>
              <a:pathLst>
                <a:path w="12" h="22">
                  <a:moveTo>
                    <a:pt x="12" y="0"/>
                  </a:moveTo>
                  <a:lnTo>
                    <a:pt x="10" y="0"/>
                  </a:lnTo>
                  <a:lnTo>
                    <a:pt x="10" y="0"/>
                  </a:lnTo>
                  <a:lnTo>
                    <a:pt x="6" y="12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10" y="1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43" name="Freeform 1126"/>
            <p:cNvSpPr>
              <a:spLocks/>
            </p:cNvSpPr>
            <p:nvPr/>
          </p:nvSpPr>
          <p:spPr bwMode="auto">
            <a:xfrm>
              <a:off x="2986087" y="4745037"/>
              <a:ext cx="19050" cy="349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12"/>
                </a:cxn>
                <a:cxn ang="0">
                  <a:pos x="0" y="20"/>
                </a:cxn>
                <a:cxn ang="0">
                  <a:pos x="2" y="22"/>
                </a:cxn>
                <a:cxn ang="0">
                  <a:pos x="2" y="22"/>
                </a:cxn>
                <a:cxn ang="0">
                  <a:pos x="10" y="12"/>
                </a:cxn>
                <a:cxn ang="0">
                  <a:pos x="12" y="0"/>
                </a:cxn>
              </a:cxnLst>
              <a:rect l="0" t="0" r="r" b="b"/>
              <a:pathLst>
                <a:path w="12" h="22">
                  <a:moveTo>
                    <a:pt x="12" y="0"/>
                  </a:moveTo>
                  <a:lnTo>
                    <a:pt x="10" y="0"/>
                  </a:lnTo>
                  <a:lnTo>
                    <a:pt x="10" y="0"/>
                  </a:lnTo>
                  <a:lnTo>
                    <a:pt x="6" y="12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10" y="12"/>
                  </a:lnTo>
                  <a:lnTo>
                    <a:pt x="12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44" name="Freeform 1127"/>
            <p:cNvSpPr>
              <a:spLocks/>
            </p:cNvSpPr>
            <p:nvPr/>
          </p:nvSpPr>
          <p:spPr bwMode="auto">
            <a:xfrm>
              <a:off x="3001962" y="4725987"/>
              <a:ext cx="63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4" h="12">
                  <a:moveTo>
                    <a:pt x="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45" name="Freeform 1128"/>
            <p:cNvSpPr>
              <a:spLocks/>
            </p:cNvSpPr>
            <p:nvPr/>
          </p:nvSpPr>
          <p:spPr bwMode="auto">
            <a:xfrm>
              <a:off x="3001962" y="4725987"/>
              <a:ext cx="6350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4" h="12">
                  <a:moveTo>
                    <a:pt x="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46" name="Freeform 1129"/>
            <p:cNvSpPr>
              <a:spLocks noEditPoints="1"/>
            </p:cNvSpPr>
            <p:nvPr/>
          </p:nvSpPr>
          <p:spPr bwMode="auto">
            <a:xfrm>
              <a:off x="2874962" y="4691062"/>
              <a:ext cx="19050" cy="88900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4"/>
                </a:cxn>
                <a:cxn ang="0">
                  <a:pos x="4" y="46"/>
                </a:cxn>
                <a:cxn ang="0">
                  <a:pos x="10" y="56"/>
                </a:cxn>
                <a:cxn ang="0">
                  <a:pos x="12" y="54"/>
                </a:cxn>
                <a:cxn ang="0">
                  <a:pos x="12" y="54"/>
                </a:cxn>
                <a:cxn ang="0">
                  <a:pos x="6" y="46"/>
                </a:cxn>
                <a:cxn ang="0">
                  <a:pos x="4" y="34"/>
                </a:cxn>
                <a:cxn ang="0">
                  <a:pos x="0" y="34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10"/>
                </a:cxn>
                <a:cxn ang="0">
                  <a:pos x="0" y="22"/>
                </a:cxn>
                <a:cxn ang="0">
                  <a:pos x="4" y="22"/>
                </a:cxn>
                <a:cxn ang="0">
                  <a:pos x="4" y="22"/>
                </a:cxn>
                <a:cxn ang="0">
                  <a:pos x="6" y="12"/>
                </a:cxn>
                <a:cxn ang="0">
                  <a:pos x="12" y="4"/>
                </a:cxn>
                <a:cxn ang="0">
                  <a:pos x="10" y="0"/>
                </a:cxn>
              </a:cxnLst>
              <a:rect l="0" t="0" r="r" b="b"/>
              <a:pathLst>
                <a:path w="12" h="56">
                  <a:moveTo>
                    <a:pt x="0" y="34"/>
                  </a:moveTo>
                  <a:lnTo>
                    <a:pt x="0" y="34"/>
                  </a:lnTo>
                  <a:lnTo>
                    <a:pt x="4" y="46"/>
                  </a:lnTo>
                  <a:lnTo>
                    <a:pt x="10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6" y="46"/>
                  </a:lnTo>
                  <a:lnTo>
                    <a:pt x="4" y="34"/>
                  </a:lnTo>
                  <a:lnTo>
                    <a:pt x="0" y="34"/>
                  </a:lnTo>
                  <a:close/>
                  <a:moveTo>
                    <a:pt x="10" y="0"/>
                  </a:moveTo>
                  <a:lnTo>
                    <a:pt x="10" y="0"/>
                  </a:lnTo>
                  <a:lnTo>
                    <a:pt x="4" y="10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12"/>
                  </a:lnTo>
                  <a:lnTo>
                    <a:pt x="12" y="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47" name="Freeform 1130"/>
            <p:cNvSpPr>
              <a:spLocks/>
            </p:cNvSpPr>
            <p:nvPr/>
          </p:nvSpPr>
          <p:spPr bwMode="auto">
            <a:xfrm>
              <a:off x="2874962" y="4745037"/>
              <a:ext cx="19050" cy="349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12"/>
                </a:cxn>
                <a:cxn ang="0">
                  <a:pos x="10" y="22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6" y="12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r" b="b"/>
              <a:pathLst>
                <a:path w="12" h="22">
                  <a:moveTo>
                    <a:pt x="0" y="0"/>
                  </a:moveTo>
                  <a:lnTo>
                    <a:pt x="0" y="0"/>
                  </a:lnTo>
                  <a:lnTo>
                    <a:pt x="4" y="12"/>
                  </a:lnTo>
                  <a:lnTo>
                    <a:pt x="10" y="22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6" y="12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48" name="Freeform 1131"/>
            <p:cNvSpPr>
              <a:spLocks/>
            </p:cNvSpPr>
            <p:nvPr/>
          </p:nvSpPr>
          <p:spPr bwMode="auto">
            <a:xfrm>
              <a:off x="2874962" y="4691062"/>
              <a:ext cx="19050" cy="3492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4" y="10"/>
                </a:cxn>
                <a:cxn ang="0">
                  <a:pos x="0" y="22"/>
                </a:cxn>
                <a:cxn ang="0">
                  <a:pos x="4" y="22"/>
                </a:cxn>
                <a:cxn ang="0">
                  <a:pos x="4" y="22"/>
                </a:cxn>
                <a:cxn ang="0">
                  <a:pos x="6" y="12"/>
                </a:cxn>
                <a:cxn ang="0">
                  <a:pos x="12" y="4"/>
                </a:cxn>
                <a:cxn ang="0">
                  <a:pos x="10" y="0"/>
                </a:cxn>
              </a:cxnLst>
              <a:rect l="0" t="0" r="r" b="b"/>
              <a:pathLst>
                <a:path w="12" h="22">
                  <a:moveTo>
                    <a:pt x="10" y="0"/>
                  </a:moveTo>
                  <a:lnTo>
                    <a:pt x="10" y="0"/>
                  </a:lnTo>
                  <a:lnTo>
                    <a:pt x="4" y="10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12"/>
                  </a:lnTo>
                  <a:lnTo>
                    <a:pt x="12" y="4"/>
                  </a:lnTo>
                  <a:lnTo>
                    <a:pt x="1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49" name="Freeform 1132"/>
            <p:cNvSpPr>
              <a:spLocks/>
            </p:cNvSpPr>
            <p:nvPr/>
          </p:nvSpPr>
          <p:spPr bwMode="auto">
            <a:xfrm>
              <a:off x="2874962" y="4725987"/>
              <a:ext cx="6350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4" y="0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50" name="Freeform 1133"/>
            <p:cNvSpPr>
              <a:spLocks/>
            </p:cNvSpPr>
            <p:nvPr/>
          </p:nvSpPr>
          <p:spPr bwMode="auto">
            <a:xfrm>
              <a:off x="2874962" y="4725987"/>
              <a:ext cx="6350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4" y="0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51" name="Freeform 1134"/>
            <p:cNvSpPr>
              <a:spLocks noEditPoints="1"/>
            </p:cNvSpPr>
            <p:nvPr/>
          </p:nvSpPr>
          <p:spPr bwMode="auto">
            <a:xfrm>
              <a:off x="2897187" y="4783137"/>
              <a:ext cx="88900" cy="190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0" y="8"/>
                </a:cxn>
                <a:cxn ang="0">
                  <a:pos x="20" y="12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0" y="6"/>
                </a:cxn>
                <a:cxn ang="0">
                  <a:pos x="2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44" y="6"/>
                </a:cxn>
                <a:cxn ang="0">
                  <a:pos x="34" y="8"/>
                </a:cxn>
                <a:cxn ang="0">
                  <a:pos x="34" y="12"/>
                </a:cxn>
                <a:cxn ang="0">
                  <a:pos x="34" y="12"/>
                </a:cxn>
                <a:cxn ang="0">
                  <a:pos x="46" y="8"/>
                </a:cxn>
                <a:cxn ang="0">
                  <a:pos x="56" y="2"/>
                </a:cxn>
                <a:cxn ang="0">
                  <a:pos x="52" y="0"/>
                </a:cxn>
              </a:cxnLst>
              <a:rect l="0" t="0" r="r" b="b"/>
              <a:pathLst>
                <a:path w="56" h="1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0" y="8"/>
                  </a:lnTo>
                  <a:lnTo>
                    <a:pt x="20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0" y="6"/>
                  </a:lnTo>
                  <a:lnTo>
                    <a:pt x="2" y="0"/>
                  </a:lnTo>
                  <a:close/>
                  <a:moveTo>
                    <a:pt x="52" y="0"/>
                  </a:moveTo>
                  <a:lnTo>
                    <a:pt x="52" y="0"/>
                  </a:lnTo>
                  <a:lnTo>
                    <a:pt x="44" y="6"/>
                  </a:lnTo>
                  <a:lnTo>
                    <a:pt x="34" y="8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46" y="8"/>
                  </a:lnTo>
                  <a:lnTo>
                    <a:pt x="56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52" name="Freeform 1135"/>
            <p:cNvSpPr>
              <a:spLocks/>
            </p:cNvSpPr>
            <p:nvPr/>
          </p:nvSpPr>
          <p:spPr bwMode="auto">
            <a:xfrm>
              <a:off x="2897187" y="4783137"/>
              <a:ext cx="31750" cy="190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0" y="8"/>
                </a:cxn>
                <a:cxn ang="0">
                  <a:pos x="20" y="12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0" y="6"/>
                </a:cxn>
                <a:cxn ang="0">
                  <a:pos x="2" y="0"/>
                </a:cxn>
              </a:cxnLst>
              <a:rect l="0" t="0" r="r" b="b"/>
              <a:pathLst>
                <a:path w="20" h="1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0" y="8"/>
                  </a:lnTo>
                  <a:lnTo>
                    <a:pt x="20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0" y="6"/>
                  </a:lnTo>
                  <a:lnTo>
                    <a:pt x="2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53" name="Freeform 1136"/>
            <p:cNvSpPr>
              <a:spLocks/>
            </p:cNvSpPr>
            <p:nvPr/>
          </p:nvSpPr>
          <p:spPr bwMode="auto">
            <a:xfrm>
              <a:off x="2951162" y="4783137"/>
              <a:ext cx="34925" cy="1905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10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12" y="8"/>
                </a:cxn>
                <a:cxn ang="0">
                  <a:pos x="22" y="2"/>
                </a:cxn>
                <a:cxn ang="0">
                  <a:pos x="18" y="0"/>
                </a:cxn>
              </a:cxnLst>
              <a:rect l="0" t="0" r="r" b="b"/>
              <a:pathLst>
                <a:path w="22" h="12">
                  <a:moveTo>
                    <a:pt x="18" y="0"/>
                  </a:moveTo>
                  <a:lnTo>
                    <a:pt x="18" y="0"/>
                  </a:lnTo>
                  <a:lnTo>
                    <a:pt x="10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2" y="8"/>
                  </a:lnTo>
                  <a:lnTo>
                    <a:pt x="22" y="2"/>
                  </a:lnTo>
                  <a:lnTo>
                    <a:pt x="1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54" name="Freeform 1137"/>
            <p:cNvSpPr>
              <a:spLocks/>
            </p:cNvSpPr>
            <p:nvPr/>
          </p:nvSpPr>
          <p:spPr bwMode="auto">
            <a:xfrm>
              <a:off x="2928937" y="4795837"/>
              <a:ext cx="2222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14" y="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4" h="4">
                  <a:moveTo>
                    <a:pt x="0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55" name="Freeform 1138"/>
            <p:cNvSpPr>
              <a:spLocks/>
            </p:cNvSpPr>
            <p:nvPr/>
          </p:nvSpPr>
          <p:spPr bwMode="auto">
            <a:xfrm>
              <a:off x="2928937" y="4795837"/>
              <a:ext cx="2222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14" y="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4" h="4">
                  <a:moveTo>
                    <a:pt x="0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56" name="Freeform 1139"/>
            <p:cNvSpPr>
              <a:spLocks noEditPoints="1"/>
            </p:cNvSpPr>
            <p:nvPr/>
          </p:nvSpPr>
          <p:spPr bwMode="auto">
            <a:xfrm>
              <a:off x="2900362" y="4675187"/>
              <a:ext cx="79375" cy="1905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8" y="4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10" y="8"/>
                </a:cxn>
                <a:cxn ang="0">
                  <a:pos x="18" y="4"/>
                </a:cxn>
                <a:cxn ang="0">
                  <a:pos x="18" y="0"/>
                </a:cxn>
                <a:cxn ang="0">
                  <a:pos x="32" y="0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40" y="8"/>
                </a:cxn>
                <a:cxn ang="0">
                  <a:pos x="48" y="12"/>
                </a:cxn>
                <a:cxn ang="0">
                  <a:pos x="50" y="10"/>
                </a:cxn>
                <a:cxn ang="0">
                  <a:pos x="50" y="10"/>
                </a:cxn>
                <a:cxn ang="0">
                  <a:pos x="42" y="4"/>
                </a:cxn>
                <a:cxn ang="0">
                  <a:pos x="32" y="0"/>
                </a:cxn>
              </a:cxnLst>
              <a:rect l="0" t="0" r="r" b="b"/>
              <a:pathLst>
                <a:path w="50" h="12">
                  <a:moveTo>
                    <a:pt x="18" y="0"/>
                  </a:moveTo>
                  <a:lnTo>
                    <a:pt x="18" y="0"/>
                  </a:lnTo>
                  <a:lnTo>
                    <a:pt x="8" y="4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10" y="8"/>
                  </a:lnTo>
                  <a:lnTo>
                    <a:pt x="18" y="4"/>
                  </a:lnTo>
                  <a:lnTo>
                    <a:pt x="18" y="0"/>
                  </a:lnTo>
                  <a:close/>
                  <a:moveTo>
                    <a:pt x="32" y="0"/>
                  </a:moveTo>
                  <a:lnTo>
                    <a:pt x="32" y="4"/>
                  </a:lnTo>
                  <a:lnTo>
                    <a:pt x="32" y="4"/>
                  </a:lnTo>
                  <a:lnTo>
                    <a:pt x="40" y="8"/>
                  </a:lnTo>
                  <a:lnTo>
                    <a:pt x="48" y="12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42" y="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57" name="Freeform 1140"/>
            <p:cNvSpPr>
              <a:spLocks/>
            </p:cNvSpPr>
            <p:nvPr/>
          </p:nvSpPr>
          <p:spPr bwMode="auto">
            <a:xfrm>
              <a:off x="2900362" y="4675187"/>
              <a:ext cx="28575" cy="1905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8" y="4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10" y="8"/>
                </a:cxn>
                <a:cxn ang="0">
                  <a:pos x="18" y="4"/>
                </a:cxn>
                <a:cxn ang="0">
                  <a:pos x="18" y="0"/>
                </a:cxn>
              </a:cxnLst>
              <a:rect l="0" t="0" r="r" b="b"/>
              <a:pathLst>
                <a:path w="18" h="12">
                  <a:moveTo>
                    <a:pt x="18" y="0"/>
                  </a:moveTo>
                  <a:lnTo>
                    <a:pt x="18" y="0"/>
                  </a:lnTo>
                  <a:lnTo>
                    <a:pt x="8" y="4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10" y="8"/>
                  </a:lnTo>
                  <a:lnTo>
                    <a:pt x="18" y="4"/>
                  </a:lnTo>
                  <a:lnTo>
                    <a:pt x="1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58" name="Freeform 1141"/>
            <p:cNvSpPr>
              <a:spLocks/>
            </p:cNvSpPr>
            <p:nvPr/>
          </p:nvSpPr>
          <p:spPr bwMode="auto">
            <a:xfrm>
              <a:off x="2951162" y="4675187"/>
              <a:ext cx="28575" cy="19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8"/>
                </a:cxn>
                <a:cxn ang="0">
                  <a:pos x="16" y="12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0" y="4"/>
                </a:cxn>
                <a:cxn ang="0">
                  <a:pos x="0" y="0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8" y="8"/>
                  </a:lnTo>
                  <a:lnTo>
                    <a:pt x="16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0" y="4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59" name="Freeform 1142"/>
            <p:cNvSpPr>
              <a:spLocks/>
            </p:cNvSpPr>
            <p:nvPr/>
          </p:nvSpPr>
          <p:spPr bwMode="auto">
            <a:xfrm>
              <a:off x="2928937" y="4675187"/>
              <a:ext cx="22225" cy="63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14" y="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</a:cxnLst>
              <a:rect l="0" t="0" r="r" b="b"/>
              <a:pathLst>
                <a:path w="14" h="4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60" name="Freeform 1143"/>
            <p:cNvSpPr>
              <a:spLocks/>
            </p:cNvSpPr>
            <p:nvPr/>
          </p:nvSpPr>
          <p:spPr bwMode="auto">
            <a:xfrm>
              <a:off x="2928937" y="4675187"/>
              <a:ext cx="22225" cy="63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14" y="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</a:cxnLst>
              <a:rect l="0" t="0" r="r" b="b"/>
              <a:pathLst>
                <a:path w="14" h="4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61" name="Freeform 1144"/>
            <p:cNvSpPr>
              <a:spLocks noEditPoints="1"/>
            </p:cNvSpPr>
            <p:nvPr/>
          </p:nvSpPr>
          <p:spPr bwMode="auto">
            <a:xfrm>
              <a:off x="2982912" y="4697412"/>
              <a:ext cx="19050" cy="79375"/>
            </a:xfrm>
            <a:custGeom>
              <a:avLst/>
              <a:gdLst/>
              <a:ahLst/>
              <a:cxnLst>
                <a:cxn ang="0">
                  <a:pos x="12" y="30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4" y="40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2" y="50"/>
                </a:cxn>
                <a:cxn ang="0">
                  <a:pos x="8" y="42"/>
                </a:cxn>
                <a:cxn ang="0">
                  <a:pos x="12" y="3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4" y="10"/>
                </a:cxn>
                <a:cxn ang="0">
                  <a:pos x="8" y="18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8" y="8"/>
                </a:cxn>
                <a:cxn ang="0">
                  <a:pos x="2" y="0"/>
                </a:cxn>
              </a:cxnLst>
              <a:rect l="0" t="0" r="r" b="b"/>
              <a:pathLst>
                <a:path w="12" h="50">
                  <a:moveTo>
                    <a:pt x="12" y="30"/>
                  </a:moveTo>
                  <a:lnTo>
                    <a:pt x="8" y="32"/>
                  </a:lnTo>
                  <a:lnTo>
                    <a:pt x="8" y="32"/>
                  </a:lnTo>
                  <a:lnTo>
                    <a:pt x="4" y="40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8" y="42"/>
                  </a:lnTo>
                  <a:lnTo>
                    <a:pt x="12" y="30"/>
                  </a:lnTo>
                  <a:close/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4" y="10"/>
                  </a:lnTo>
                  <a:lnTo>
                    <a:pt x="8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8" y="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62" name="Freeform 1145"/>
            <p:cNvSpPr>
              <a:spLocks/>
            </p:cNvSpPr>
            <p:nvPr/>
          </p:nvSpPr>
          <p:spPr bwMode="auto">
            <a:xfrm>
              <a:off x="2982912" y="4745037"/>
              <a:ext cx="19050" cy="317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10"/>
                </a:cxn>
                <a:cxn ang="0">
                  <a:pos x="0" y="18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12"/>
                </a:cxn>
                <a:cxn ang="0">
                  <a:pos x="12" y="0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8" y="2"/>
                  </a:lnTo>
                  <a:lnTo>
                    <a:pt x="8" y="2"/>
                  </a:lnTo>
                  <a:lnTo>
                    <a:pt x="4" y="10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12"/>
                  </a:lnTo>
                  <a:lnTo>
                    <a:pt x="12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63" name="Freeform 1146"/>
            <p:cNvSpPr>
              <a:spLocks/>
            </p:cNvSpPr>
            <p:nvPr/>
          </p:nvSpPr>
          <p:spPr bwMode="auto">
            <a:xfrm>
              <a:off x="2982912" y="4697412"/>
              <a:ext cx="19050" cy="285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4" y="10"/>
                </a:cxn>
                <a:cxn ang="0">
                  <a:pos x="8" y="18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8" y="8"/>
                </a:cxn>
                <a:cxn ang="0">
                  <a:pos x="2" y="0"/>
                </a:cxn>
              </a:cxnLst>
              <a:rect l="0" t="0" r="r" b="b"/>
              <a:pathLst>
                <a:path w="12" h="18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4" y="10"/>
                  </a:lnTo>
                  <a:lnTo>
                    <a:pt x="8" y="18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8" y="8"/>
                  </a:lnTo>
                  <a:lnTo>
                    <a:pt x="2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64" name="Freeform 1147"/>
            <p:cNvSpPr>
              <a:spLocks/>
            </p:cNvSpPr>
            <p:nvPr/>
          </p:nvSpPr>
          <p:spPr bwMode="auto">
            <a:xfrm>
              <a:off x="2995612" y="4725987"/>
              <a:ext cx="6350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r" b="b"/>
              <a:pathLst>
                <a:path w="4" h="14">
                  <a:moveTo>
                    <a:pt x="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65" name="Freeform 1148"/>
            <p:cNvSpPr>
              <a:spLocks/>
            </p:cNvSpPr>
            <p:nvPr/>
          </p:nvSpPr>
          <p:spPr bwMode="auto">
            <a:xfrm>
              <a:off x="2995612" y="4725987"/>
              <a:ext cx="6350" cy="22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r" b="b"/>
              <a:pathLst>
                <a:path w="4" h="14">
                  <a:moveTo>
                    <a:pt x="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66" name="Freeform 1149"/>
            <p:cNvSpPr>
              <a:spLocks noEditPoints="1"/>
            </p:cNvSpPr>
            <p:nvPr/>
          </p:nvSpPr>
          <p:spPr bwMode="auto">
            <a:xfrm>
              <a:off x="2881312" y="4697412"/>
              <a:ext cx="15875" cy="79375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2" y="42"/>
                </a:cxn>
                <a:cxn ang="0">
                  <a:pos x="8" y="50"/>
                </a:cxn>
                <a:cxn ang="0">
                  <a:pos x="10" y="48"/>
                </a:cxn>
                <a:cxn ang="0">
                  <a:pos x="10" y="48"/>
                </a:cxn>
                <a:cxn ang="0">
                  <a:pos x="6" y="40"/>
                </a:cxn>
                <a:cxn ang="0">
                  <a:pos x="4" y="32"/>
                </a:cxn>
                <a:cxn ang="0">
                  <a:pos x="0" y="3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8"/>
                </a:cxn>
                <a:cxn ang="0">
                  <a:pos x="0" y="18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6" y="10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50">
                  <a:moveTo>
                    <a:pt x="0" y="30"/>
                  </a:moveTo>
                  <a:lnTo>
                    <a:pt x="0" y="30"/>
                  </a:lnTo>
                  <a:lnTo>
                    <a:pt x="2" y="42"/>
                  </a:lnTo>
                  <a:lnTo>
                    <a:pt x="8" y="50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6" y="40"/>
                  </a:lnTo>
                  <a:lnTo>
                    <a:pt x="4" y="32"/>
                  </a:lnTo>
                  <a:lnTo>
                    <a:pt x="0" y="30"/>
                  </a:lnTo>
                  <a:close/>
                  <a:moveTo>
                    <a:pt x="8" y="0"/>
                  </a:moveTo>
                  <a:lnTo>
                    <a:pt x="8" y="0"/>
                  </a:lnTo>
                  <a:lnTo>
                    <a:pt x="2" y="8"/>
                  </a:lnTo>
                  <a:lnTo>
                    <a:pt x="0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10"/>
                  </a:lnTo>
                  <a:lnTo>
                    <a:pt x="10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67" name="Freeform 1150"/>
            <p:cNvSpPr>
              <a:spLocks/>
            </p:cNvSpPr>
            <p:nvPr/>
          </p:nvSpPr>
          <p:spPr bwMode="auto">
            <a:xfrm>
              <a:off x="2881312" y="4745037"/>
              <a:ext cx="15875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12"/>
                </a:cxn>
                <a:cxn ang="0">
                  <a:pos x="8" y="20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6" y="10"/>
                </a:cxn>
                <a:cxn ang="0">
                  <a:pos x="4" y="2"/>
                </a:cxn>
                <a:cxn ang="0">
                  <a:pos x="0" y="0"/>
                </a:cxn>
              </a:cxnLst>
              <a:rect l="0" t="0" r="r" b="b"/>
              <a:pathLst>
                <a:path w="10" h="20">
                  <a:moveTo>
                    <a:pt x="0" y="0"/>
                  </a:moveTo>
                  <a:lnTo>
                    <a:pt x="0" y="0"/>
                  </a:lnTo>
                  <a:lnTo>
                    <a:pt x="2" y="12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6" y="10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68" name="Freeform 1151"/>
            <p:cNvSpPr>
              <a:spLocks/>
            </p:cNvSpPr>
            <p:nvPr/>
          </p:nvSpPr>
          <p:spPr bwMode="auto">
            <a:xfrm>
              <a:off x="2881312" y="4697412"/>
              <a:ext cx="15875" cy="285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2" y="8"/>
                </a:cxn>
                <a:cxn ang="0">
                  <a:pos x="0" y="18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6" y="10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18">
                  <a:moveTo>
                    <a:pt x="8" y="0"/>
                  </a:moveTo>
                  <a:lnTo>
                    <a:pt x="8" y="0"/>
                  </a:lnTo>
                  <a:lnTo>
                    <a:pt x="2" y="8"/>
                  </a:lnTo>
                  <a:lnTo>
                    <a:pt x="0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10"/>
                  </a:lnTo>
                  <a:lnTo>
                    <a:pt x="10" y="2"/>
                  </a:lnTo>
                  <a:lnTo>
                    <a:pt x="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69" name="Freeform 1152"/>
            <p:cNvSpPr>
              <a:spLocks/>
            </p:cNvSpPr>
            <p:nvPr/>
          </p:nvSpPr>
          <p:spPr bwMode="auto">
            <a:xfrm>
              <a:off x="2878137" y="4725987"/>
              <a:ext cx="9525" cy="222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12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6" y="0"/>
                </a:cxn>
              </a:cxnLst>
              <a:rect l="0" t="0" r="r" b="b"/>
              <a:pathLst>
                <a:path w="6" h="14">
                  <a:moveTo>
                    <a:pt x="6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6"/>
                  </a:lnTo>
                  <a:lnTo>
                    <a:pt x="4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70" name="Freeform 1153"/>
            <p:cNvSpPr>
              <a:spLocks/>
            </p:cNvSpPr>
            <p:nvPr/>
          </p:nvSpPr>
          <p:spPr bwMode="auto">
            <a:xfrm>
              <a:off x="2878137" y="4725987"/>
              <a:ext cx="9525" cy="222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12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6" y="0"/>
                </a:cxn>
              </a:cxnLst>
              <a:rect l="0" t="0" r="r" b="b"/>
              <a:pathLst>
                <a:path w="6" h="14">
                  <a:moveTo>
                    <a:pt x="6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6"/>
                  </a:lnTo>
                  <a:lnTo>
                    <a:pt x="4" y="6"/>
                  </a:lnTo>
                  <a:lnTo>
                    <a:pt x="6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71" name="Freeform 1154"/>
            <p:cNvSpPr>
              <a:spLocks noEditPoints="1"/>
            </p:cNvSpPr>
            <p:nvPr/>
          </p:nvSpPr>
          <p:spPr bwMode="auto">
            <a:xfrm>
              <a:off x="2900362" y="4779962"/>
              <a:ext cx="79375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8" y="8"/>
                </a:cxn>
                <a:cxn ang="0">
                  <a:pos x="18" y="10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0" y="4"/>
                </a:cxn>
                <a:cxn ang="0">
                  <a:pos x="2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40" y="4"/>
                </a:cxn>
                <a:cxn ang="0">
                  <a:pos x="32" y="6"/>
                </a:cxn>
                <a:cxn ang="0">
                  <a:pos x="32" y="10"/>
                </a:cxn>
                <a:cxn ang="0">
                  <a:pos x="32" y="10"/>
                </a:cxn>
                <a:cxn ang="0">
                  <a:pos x="42" y="8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0" h="10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8" y="8"/>
                  </a:lnTo>
                  <a:lnTo>
                    <a:pt x="18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0" y="4"/>
                  </a:lnTo>
                  <a:lnTo>
                    <a:pt x="2" y="0"/>
                  </a:lnTo>
                  <a:close/>
                  <a:moveTo>
                    <a:pt x="48" y="0"/>
                  </a:moveTo>
                  <a:lnTo>
                    <a:pt x="48" y="0"/>
                  </a:lnTo>
                  <a:lnTo>
                    <a:pt x="40" y="4"/>
                  </a:lnTo>
                  <a:lnTo>
                    <a:pt x="32" y="6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42" y="8"/>
                  </a:lnTo>
                  <a:lnTo>
                    <a:pt x="50" y="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72" name="Freeform 1155"/>
            <p:cNvSpPr>
              <a:spLocks/>
            </p:cNvSpPr>
            <p:nvPr/>
          </p:nvSpPr>
          <p:spPr bwMode="auto">
            <a:xfrm>
              <a:off x="2900362" y="4779962"/>
              <a:ext cx="28575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8" y="8"/>
                </a:cxn>
                <a:cxn ang="0">
                  <a:pos x="18" y="10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0" y="4"/>
                </a:cxn>
                <a:cxn ang="0">
                  <a:pos x="2" y="0"/>
                </a:cxn>
              </a:cxnLst>
              <a:rect l="0" t="0" r="r" b="b"/>
              <a:pathLst>
                <a:path w="18" h="10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8" y="8"/>
                  </a:lnTo>
                  <a:lnTo>
                    <a:pt x="18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0" y="4"/>
                  </a:lnTo>
                  <a:lnTo>
                    <a:pt x="2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73" name="Freeform 1156"/>
            <p:cNvSpPr>
              <a:spLocks/>
            </p:cNvSpPr>
            <p:nvPr/>
          </p:nvSpPr>
          <p:spPr bwMode="auto">
            <a:xfrm>
              <a:off x="2951162" y="4779962"/>
              <a:ext cx="28575" cy="1587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8" y="4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10" y="8"/>
                </a:cxn>
                <a:cxn ang="0">
                  <a:pos x="18" y="2"/>
                </a:cxn>
                <a:cxn ang="0">
                  <a:pos x="16" y="0"/>
                </a:cxn>
              </a:cxnLst>
              <a:rect l="0" t="0" r="r" b="b"/>
              <a:pathLst>
                <a:path w="18" h="10">
                  <a:moveTo>
                    <a:pt x="16" y="0"/>
                  </a:moveTo>
                  <a:lnTo>
                    <a:pt x="16" y="0"/>
                  </a:lnTo>
                  <a:lnTo>
                    <a:pt x="8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0" y="8"/>
                  </a:lnTo>
                  <a:lnTo>
                    <a:pt x="18" y="2"/>
                  </a:lnTo>
                  <a:lnTo>
                    <a:pt x="16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74" name="Freeform 1157"/>
            <p:cNvSpPr>
              <a:spLocks/>
            </p:cNvSpPr>
            <p:nvPr/>
          </p:nvSpPr>
          <p:spPr bwMode="auto">
            <a:xfrm>
              <a:off x="2928937" y="4789487"/>
              <a:ext cx="2222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14" y="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0" y="0"/>
                </a:cxn>
              </a:cxnLst>
              <a:rect l="0" t="0" r="r" b="b"/>
              <a:pathLst>
                <a:path w="14" h="4">
                  <a:moveTo>
                    <a:pt x="0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75" name="Freeform 1158"/>
            <p:cNvSpPr>
              <a:spLocks/>
            </p:cNvSpPr>
            <p:nvPr/>
          </p:nvSpPr>
          <p:spPr bwMode="auto">
            <a:xfrm>
              <a:off x="2928937" y="4789487"/>
              <a:ext cx="2222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14" y="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0" y="0"/>
                </a:cxn>
              </a:cxnLst>
              <a:rect l="0" t="0" r="r" b="b"/>
              <a:pathLst>
                <a:path w="14" h="4">
                  <a:moveTo>
                    <a:pt x="0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76" name="Freeform 1159"/>
            <p:cNvSpPr>
              <a:spLocks noEditPoints="1"/>
            </p:cNvSpPr>
            <p:nvPr/>
          </p:nvSpPr>
          <p:spPr bwMode="auto">
            <a:xfrm>
              <a:off x="2903537" y="4681537"/>
              <a:ext cx="73025" cy="349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8" y="4"/>
                </a:cxn>
                <a:cxn ang="0">
                  <a:pos x="0" y="8"/>
                </a:cxn>
                <a:cxn ang="0">
                  <a:pos x="16" y="22"/>
                </a:cxn>
                <a:cxn ang="0">
                  <a:pos x="16" y="0"/>
                </a:cxn>
                <a:cxn ang="0">
                  <a:pos x="30" y="0"/>
                </a:cxn>
                <a:cxn ang="0">
                  <a:pos x="30" y="22"/>
                </a:cxn>
                <a:cxn ang="0">
                  <a:pos x="46" y="8"/>
                </a:cxn>
                <a:cxn ang="0">
                  <a:pos x="46" y="8"/>
                </a:cxn>
                <a:cxn ang="0">
                  <a:pos x="38" y="4"/>
                </a:cxn>
                <a:cxn ang="0">
                  <a:pos x="30" y="0"/>
                </a:cxn>
              </a:cxnLst>
              <a:rect l="0" t="0" r="r" b="b"/>
              <a:pathLst>
                <a:path w="46" h="22">
                  <a:moveTo>
                    <a:pt x="16" y="0"/>
                  </a:moveTo>
                  <a:lnTo>
                    <a:pt x="16" y="0"/>
                  </a:lnTo>
                  <a:lnTo>
                    <a:pt x="8" y="4"/>
                  </a:lnTo>
                  <a:lnTo>
                    <a:pt x="0" y="8"/>
                  </a:lnTo>
                  <a:lnTo>
                    <a:pt x="16" y="22"/>
                  </a:lnTo>
                  <a:lnTo>
                    <a:pt x="16" y="0"/>
                  </a:lnTo>
                  <a:close/>
                  <a:moveTo>
                    <a:pt x="30" y="0"/>
                  </a:moveTo>
                  <a:lnTo>
                    <a:pt x="30" y="22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38" y="4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77" name="Freeform 1160"/>
            <p:cNvSpPr>
              <a:spLocks/>
            </p:cNvSpPr>
            <p:nvPr/>
          </p:nvSpPr>
          <p:spPr bwMode="auto">
            <a:xfrm>
              <a:off x="2903537" y="4681537"/>
              <a:ext cx="25400" cy="349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8" y="4"/>
                </a:cxn>
                <a:cxn ang="0">
                  <a:pos x="0" y="8"/>
                </a:cxn>
                <a:cxn ang="0">
                  <a:pos x="16" y="22"/>
                </a:cxn>
                <a:cxn ang="0">
                  <a:pos x="16" y="0"/>
                </a:cxn>
              </a:cxnLst>
              <a:rect l="0" t="0" r="r" b="b"/>
              <a:pathLst>
                <a:path w="16" h="22">
                  <a:moveTo>
                    <a:pt x="16" y="0"/>
                  </a:moveTo>
                  <a:lnTo>
                    <a:pt x="16" y="0"/>
                  </a:lnTo>
                  <a:lnTo>
                    <a:pt x="8" y="4"/>
                  </a:lnTo>
                  <a:lnTo>
                    <a:pt x="0" y="8"/>
                  </a:lnTo>
                  <a:lnTo>
                    <a:pt x="16" y="22"/>
                  </a:lnTo>
                  <a:lnTo>
                    <a:pt x="16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78" name="Freeform 1161"/>
            <p:cNvSpPr>
              <a:spLocks/>
            </p:cNvSpPr>
            <p:nvPr/>
          </p:nvSpPr>
          <p:spPr bwMode="auto">
            <a:xfrm>
              <a:off x="2951162" y="4681537"/>
              <a:ext cx="25400" cy="349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8" y="4"/>
                </a:cxn>
                <a:cxn ang="0">
                  <a:pos x="0" y="0"/>
                </a:cxn>
              </a:cxnLst>
              <a:rect l="0" t="0" r="r" b="b"/>
              <a:pathLst>
                <a:path w="16" h="22">
                  <a:moveTo>
                    <a:pt x="0" y="0"/>
                  </a:moveTo>
                  <a:lnTo>
                    <a:pt x="0" y="2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8" y="4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79" name="Freeform 1162"/>
            <p:cNvSpPr>
              <a:spLocks/>
            </p:cNvSpPr>
            <p:nvPr/>
          </p:nvSpPr>
          <p:spPr bwMode="auto">
            <a:xfrm>
              <a:off x="2928937" y="4681537"/>
              <a:ext cx="22225" cy="476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22"/>
                </a:cxn>
                <a:cxn ang="0">
                  <a:pos x="8" y="30"/>
                </a:cxn>
                <a:cxn ang="0">
                  <a:pos x="14" y="2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</a:cxnLst>
              <a:rect l="0" t="0" r="r" b="b"/>
              <a:pathLst>
                <a:path w="14" h="30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8" y="30"/>
                  </a:lnTo>
                  <a:lnTo>
                    <a:pt x="14" y="2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80" name="Freeform 1163"/>
            <p:cNvSpPr>
              <a:spLocks/>
            </p:cNvSpPr>
            <p:nvPr/>
          </p:nvSpPr>
          <p:spPr bwMode="auto">
            <a:xfrm>
              <a:off x="2928937" y="4681537"/>
              <a:ext cx="22225" cy="476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22"/>
                </a:cxn>
                <a:cxn ang="0">
                  <a:pos x="8" y="30"/>
                </a:cxn>
                <a:cxn ang="0">
                  <a:pos x="14" y="2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</a:cxnLst>
              <a:rect l="0" t="0" r="r" b="b"/>
              <a:pathLst>
                <a:path w="14" h="30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8" y="30"/>
                  </a:lnTo>
                  <a:lnTo>
                    <a:pt x="14" y="2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81" name="Freeform 1164"/>
            <p:cNvSpPr>
              <a:spLocks noEditPoints="1"/>
            </p:cNvSpPr>
            <p:nvPr/>
          </p:nvSpPr>
          <p:spPr bwMode="auto">
            <a:xfrm>
              <a:off x="2960687" y="4700587"/>
              <a:ext cx="34925" cy="73025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0" y="30"/>
                </a:cxn>
                <a:cxn ang="0">
                  <a:pos x="14" y="46"/>
                </a:cxn>
                <a:cxn ang="0">
                  <a:pos x="14" y="46"/>
                </a:cxn>
                <a:cxn ang="0">
                  <a:pos x="18" y="38"/>
                </a:cxn>
                <a:cxn ang="0">
                  <a:pos x="22" y="30"/>
                </a:cxn>
                <a:cxn ang="0">
                  <a:pos x="14" y="0"/>
                </a:cxn>
                <a:cxn ang="0">
                  <a:pos x="0" y="16"/>
                </a:cxn>
                <a:cxn ang="0">
                  <a:pos x="22" y="16"/>
                </a:cxn>
                <a:cxn ang="0">
                  <a:pos x="22" y="16"/>
                </a:cxn>
                <a:cxn ang="0">
                  <a:pos x="18" y="8"/>
                </a:cxn>
                <a:cxn ang="0">
                  <a:pos x="14" y="0"/>
                </a:cxn>
              </a:cxnLst>
              <a:rect l="0" t="0" r="r" b="b"/>
              <a:pathLst>
                <a:path w="22" h="46">
                  <a:moveTo>
                    <a:pt x="22" y="30"/>
                  </a:moveTo>
                  <a:lnTo>
                    <a:pt x="0" y="30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8" y="38"/>
                  </a:lnTo>
                  <a:lnTo>
                    <a:pt x="22" y="30"/>
                  </a:lnTo>
                  <a:close/>
                  <a:moveTo>
                    <a:pt x="14" y="0"/>
                  </a:moveTo>
                  <a:lnTo>
                    <a:pt x="0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18" y="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82" name="Freeform 1165"/>
            <p:cNvSpPr>
              <a:spLocks/>
            </p:cNvSpPr>
            <p:nvPr/>
          </p:nvSpPr>
          <p:spPr bwMode="auto">
            <a:xfrm>
              <a:off x="2960687" y="4748212"/>
              <a:ext cx="34925" cy="254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0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18" y="8"/>
                </a:cxn>
                <a:cxn ang="0">
                  <a:pos x="22" y="0"/>
                </a:cxn>
              </a:cxnLst>
              <a:rect l="0" t="0" r="r" b="b"/>
              <a:pathLst>
                <a:path w="22" h="16">
                  <a:moveTo>
                    <a:pt x="22" y="0"/>
                  </a:moveTo>
                  <a:lnTo>
                    <a:pt x="0" y="0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8" y="8"/>
                  </a:lnTo>
                  <a:lnTo>
                    <a:pt x="22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83" name="Freeform 1166"/>
            <p:cNvSpPr>
              <a:spLocks/>
            </p:cNvSpPr>
            <p:nvPr/>
          </p:nvSpPr>
          <p:spPr bwMode="auto">
            <a:xfrm>
              <a:off x="2960687" y="4700587"/>
              <a:ext cx="34925" cy="2540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16"/>
                </a:cxn>
                <a:cxn ang="0">
                  <a:pos x="22" y="16"/>
                </a:cxn>
                <a:cxn ang="0">
                  <a:pos x="22" y="16"/>
                </a:cxn>
                <a:cxn ang="0">
                  <a:pos x="18" y="8"/>
                </a:cxn>
                <a:cxn ang="0">
                  <a:pos x="14" y="0"/>
                </a:cxn>
              </a:cxnLst>
              <a:rect l="0" t="0" r="r" b="b"/>
              <a:pathLst>
                <a:path w="22" h="16">
                  <a:moveTo>
                    <a:pt x="14" y="0"/>
                  </a:moveTo>
                  <a:lnTo>
                    <a:pt x="0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18" y="8"/>
                  </a:lnTo>
                  <a:lnTo>
                    <a:pt x="14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84" name="Freeform 1167"/>
            <p:cNvSpPr>
              <a:spLocks/>
            </p:cNvSpPr>
            <p:nvPr/>
          </p:nvSpPr>
          <p:spPr bwMode="auto">
            <a:xfrm>
              <a:off x="2947987" y="4725987"/>
              <a:ext cx="47625" cy="222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6"/>
                </a:cxn>
                <a:cxn ang="0">
                  <a:pos x="8" y="14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30" y="0"/>
                </a:cxn>
                <a:cxn ang="0">
                  <a:pos x="8" y="0"/>
                </a:cxn>
              </a:cxnLst>
              <a:rect l="0" t="0" r="r" b="b"/>
              <a:pathLst>
                <a:path w="30" h="14">
                  <a:moveTo>
                    <a:pt x="8" y="0"/>
                  </a:moveTo>
                  <a:lnTo>
                    <a:pt x="0" y="6"/>
                  </a:lnTo>
                  <a:lnTo>
                    <a:pt x="8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85" name="Freeform 1168"/>
            <p:cNvSpPr>
              <a:spLocks/>
            </p:cNvSpPr>
            <p:nvPr/>
          </p:nvSpPr>
          <p:spPr bwMode="auto">
            <a:xfrm>
              <a:off x="2947987" y="4725987"/>
              <a:ext cx="47625" cy="222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6"/>
                </a:cxn>
                <a:cxn ang="0">
                  <a:pos x="8" y="14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30" y="0"/>
                </a:cxn>
                <a:cxn ang="0">
                  <a:pos x="8" y="0"/>
                </a:cxn>
              </a:cxnLst>
              <a:rect l="0" t="0" r="r" b="b"/>
              <a:pathLst>
                <a:path w="30" h="14">
                  <a:moveTo>
                    <a:pt x="8" y="0"/>
                  </a:moveTo>
                  <a:lnTo>
                    <a:pt x="0" y="6"/>
                  </a:lnTo>
                  <a:lnTo>
                    <a:pt x="8" y="14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0" y="0"/>
                  </a:lnTo>
                  <a:lnTo>
                    <a:pt x="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86" name="Freeform 1169"/>
            <p:cNvSpPr>
              <a:spLocks noEditPoints="1"/>
            </p:cNvSpPr>
            <p:nvPr/>
          </p:nvSpPr>
          <p:spPr bwMode="auto">
            <a:xfrm>
              <a:off x="2887662" y="4700587"/>
              <a:ext cx="31750" cy="73025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6"/>
                </a:cxn>
                <a:cxn ang="0">
                  <a:pos x="20" y="30"/>
                </a:cxn>
                <a:cxn ang="0">
                  <a:pos x="0" y="3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8"/>
                </a:cxn>
                <a:cxn ang="0">
                  <a:pos x="0" y="16"/>
                </a:cxn>
                <a:cxn ang="0">
                  <a:pos x="20" y="16"/>
                </a:cxn>
                <a:cxn ang="0">
                  <a:pos x="6" y="0"/>
                </a:cxn>
              </a:cxnLst>
              <a:rect l="0" t="0" r="r" b="b"/>
              <a:pathLst>
                <a:path w="20" h="46">
                  <a:moveTo>
                    <a:pt x="0" y="30"/>
                  </a:moveTo>
                  <a:lnTo>
                    <a:pt x="0" y="30"/>
                  </a:lnTo>
                  <a:lnTo>
                    <a:pt x="2" y="38"/>
                  </a:lnTo>
                  <a:lnTo>
                    <a:pt x="6" y="46"/>
                  </a:lnTo>
                  <a:lnTo>
                    <a:pt x="20" y="30"/>
                  </a:lnTo>
                  <a:lnTo>
                    <a:pt x="0" y="30"/>
                  </a:lnTo>
                  <a:close/>
                  <a:moveTo>
                    <a:pt x="6" y="0"/>
                  </a:moveTo>
                  <a:lnTo>
                    <a:pt x="6" y="0"/>
                  </a:lnTo>
                  <a:lnTo>
                    <a:pt x="2" y="8"/>
                  </a:lnTo>
                  <a:lnTo>
                    <a:pt x="0" y="16"/>
                  </a:lnTo>
                  <a:lnTo>
                    <a:pt x="20" y="1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87" name="Freeform 1170"/>
            <p:cNvSpPr>
              <a:spLocks/>
            </p:cNvSpPr>
            <p:nvPr/>
          </p:nvSpPr>
          <p:spPr bwMode="auto">
            <a:xfrm>
              <a:off x="2887662" y="4748212"/>
              <a:ext cx="31750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8"/>
                </a:cxn>
                <a:cxn ang="0">
                  <a:pos x="6" y="16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20" h="16">
                  <a:moveTo>
                    <a:pt x="0" y="0"/>
                  </a:moveTo>
                  <a:lnTo>
                    <a:pt x="0" y="0"/>
                  </a:lnTo>
                  <a:lnTo>
                    <a:pt x="2" y="8"/>
                  </a:lnTo>
                  <a:lnTo>
                    <a:pt x="6" y="16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88" name="Freeform 1171"/>
            <p:cNvSpPr>
              <a:spLocks/>
            </p:cNvSpPr>
            <p:nvPr/>
          </p:nvSpPr>
          <p:spPr bwMode="auto">
            <a:xfrm>
              <a:off x="2887662" y="4700587"/>
              <a:ext cx="31750" cy="254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8"/>
                </a:cxn>
                <a:cxn ang="0">
                  <a:pos x="0" y="16"/>
                </a:cxn>
                <a:cxn ang="0">
                  <a:pos x="20" y="16"/>
                </a:cxn>
                <a:cxn ang="0">
                  <a:pos x="6" y="0"/>
                </a:cxn>
              </a:cxnLst>
              <a:rect l="0" t="0" r="r" b="b"/>
              <a:pathLst>
                <a:path w="20" h="16">
                  <a:moveTo>
                    <a:pt x="6" y="0"/>
                  </a:moveTo>
                  <a:lnTo>
                    <a:pt x="6" y="0"/>
                  </a:lnTo>
                  <a:lnTo>
                    <a:pt x="2" y="8"/>
                  </a:lnTo>
                  <a:lnTo>
                    <a:pt x="0" y="16"/>
                  </a:lnTo>
                  <a:lnTo>
                    <a:pt x="20" y="16"/>
                  </a:lnTo>
                  <a:lnTo>
                    <a:pt x="6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89" name="Freeform 1172"/>
            <p:cNvSpPr>
              <a:spLocks/>
            </p:cNvSpPr>
            <p:nvPr/>
          </p:nvSpPr>
          <p:spPr bwMode="auto">
            <a:xfrm>
              <a:off x="2884487" y="4725987"/>
              <a:ext cx="47625" cy="2222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14"/>
                </a:cxn>
                <a:cxn ang="0">
                  <a:pos x="22" y="14"/>
                </a:cxn>
                <a:cxn ang="0">
                  <a:pos x="30" y="6"/>
                </a:cxn>
                <a:cxn ang="0">
                  <a:pos x="22" y="0"/>
                </a:cxn>
              </a:cxnLst>
              <a:rect l="0" t="0" r="r" b="b"/>
              <a:pathLst>
                <a:path w="30" h="14">
                  <a:moveTo>
                    <a:pt x="2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14"/>
                  </a:lnTo>
                  <a:lnTo>
                    <a:pt x="22" y="14"/>
                  </a:lnTo>
                  <a:lnTo>
                    <a:pt x="30" y="6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90" name="Freeform 1173"/>
            <p:cNvSpPr>
              <a:spLocks/>
            </p:cNvSpPr>
            <p:nvPr/>
          </p:nvSpPr>
          <p:spPr bwMode="auto">
            <a:xfrm>
              <a:off x="2884487" y="4725987"/>
              <a:ext cx="47625" cy="2222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14"/>
                </a:cxn>
                <a:cxn ang="0">
                  <a:pos x="22" y="14"/>
                </a:cxn>
                <a:cxn ang="0">
                  <a:pos x="30" y="6"/>
                </a:cxn>
                <a:cxn ang="0">
                  <a:pos x="22" y="0"/>
                </a:cxn>
              </a:cxnLst>
              <a:rect l="0" t="0" r="r" b="b"/>
              <a:pathLst>
                <a:path w="30" h="14">
                  <a:moveTo>
                    <a:pt x="22" y="0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14"/>
                  </a:lnTo>
                  <a:lnTo>
                    <a:pt x="22" y="14"/>
                  </a:lnTo>
                  <a:lnTo>
                    <a:pt x="30" y="6"/>
                  </a:lnTo>
                  <a:lnTo>
                    <a:pt x="22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91" name="Freeform 1174"/>
            <p:cNvSpPr>
              <a:spLocks noEditPoints="1"/>
            </p:cNvSpPr>
            <p:nvPr/>
          </p:nvSpPr>
          <p:spPr bwMode="auto">
            <a:xfrm>
              <a:off x="2903537" y="4754562"/>
              <a:ext cx="73025" cy="349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8" y="20"/>
                </a:cxn>
                <a:cxn ang="0">
                  <a:pos x="16" y="22"/>
                </a:cxn>
                <a:cxn ang="0">
                  <a:pos x="16" y="0"/>
                </a:cxn>
                <a:cxn ang="0">
                  <a:pos x="30" y="0"/>
                </a:cxn>
                <a:cxn ang="0">
                  <a:pos x="30" y="22"/>
                </a:cxn>
                <a:cxn ang="0">
                  <a:pos x="30" y="22"/>
                </a:cxn>
                <a:cxn ang="0">
                  <a:pos x="38" y="20"/>
                </a:cxn>
                <a:cxn ang="0">
                  <a:pos x="46" y="16"/>
                </a:cxn>
                <a:cxn ang="0">
                  <a:pos x="30" y="0"/>
                </a:cxn>
              </a:cxnLst>
              <a:rect l="0" t="0" r="r" b="b"/>
              <a:pathLst>
                <a:path w="46" h="22">
                  <a:moveTo>
                    <a:pt x="16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8" y="20"/>
                  </a:lnTo>
                  <a:lnTo>
                    <a:pt x="16" y="22"/>
                  </a:lnTo>
                  <a:lnTo>
                    <a:pt x="16" y="0"/>
                  </a:lnTo>
                  <a:close/>
                  <a:moveTo>
                    <a:pt x="30" y="0"/>
                  </a:moveTo>
                  <a:lnTo>
                    <a:pt x="30" y="22"/>
                  </a:lnTo>
                  <a:lnTo>
                    <a:pt x="30" y="22"/>
                  </a:lnTo>
                  <a:lnTo>
                    <a:pt x="38" y="20"/>
                  </a:lnTo>
                  <a:lnTo>
                    <a:pt x="46" y="16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92" name="Freeform 1175"/>
            <p:cNvSpPr>
              <a:spLocks/>
            </p:cNvSpPr>
            <p:nvPr/>
          </p:nvSpPr>
          <p:spPr bwMode="auto">
            <a:xfrm>
              <a:off x="2903537" y="4754562"/>
              <a:ext cx="25400" cy="349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8" y="20"/>
                </a:cxn>
                <a:cxn ang="0">
                  <a:pos x="16" y="22"/>
                </a:cxn>
                <a:cxn ang="0">
                  <a:pos x="16" y="0"/>
                </a:cxn>
              </a:cxnLst>
              <a:rect l="0" t="0" r="r" b="b"/>
              <a:pathLst>
                <a:path w="16" h="22">
                  <a:moveTo>
                    <a:pt x="16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8" y="20"/>
                  </a:lnTo>
                  <a:lnTo>
                    <a:pt x="16" y="22"/>
                  </a:lnTo>
                  <a:lnTo>
                    <a:pt x="16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93" name="Freeform 1176"/>
            <p:cNvSpPr>
              <a:spLocks/>
            </p:cNvSpPr>
            <p:nvPr/>
          </p:nvSpPr>
          <p:spPr bwMode="auto">
            <a:xfrm>
              <a:off x="2951162" y="4754562"/>
              <a:ext cx="25400" cy="349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8" y="20"/>
                </a:cxn>
                <a:cxn ang="0">
                  <a:pos x="16" y="16"/>
                </a:cxn>
                <a:cxn ang="0">
                  <a:pos x="0" y="0"/>
                </a:cxn>
              </a:cxnLst>
              <a:rect l="0" t="0" r="r" b="b"/>
              <a:pathLst>
                <a:path w="16" h="22">
                  <a:moveTo>
                    <a:pt x="0" y="0"/>
                  </a:moveTo>
                  <a:lnTo>
                    <a:pt x="0" y="22"/>
                  </a:lnTo>
                  <a:lnTo>
                    <a:pt x="0" y="22"/>
                  </a:lnTo>
                  <a:lnTo>
                    <a:pt x="8" y="20"/>
                  </a:lnTo>
                  <a:lnTo>
                    <a:pt x="16" y="16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94" name="Freeform 1177"/>
            <p:cNvSpPr>
              <a:spLocks/>
            </p:cNvSpPr>
            <p:nvPr/>
          </p:nvSpPr>
          <p:spPr bwMode="auto">
            <a:xfrm>
              <a:off x="2928937" y="4745037"/>
              <a:ext cx="22225" cy="476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8" y="30"/>
                </a:cxn>
                <a:cxn ang="0">
                  <a:pos x="8" y="30"/>
                </a:cxn>
                <a:cxn ang="0">
                  <a:pos x="14" y="28"/>
                </a:cxn>
                <a:cxn ang="0">
                  <a:pos x="14" y="6"/>
                </a:cxn>
                <a:cxn ang="0">
                  <a:pos x="8" y="0"/>
                </a:cxn>
              </a:cxnLst>
              <a:rect l="0" t="0" r="r" b="b"/>
              <a:pathLst>
                <a:path w="14" h="30">
                  <a:moveTo>
                    <a:pt x="8" y="0"/>
                  </a:moveTo>
                  <a:lnTo>
                    <a:pt x="0" y="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4" y="28"/>
                  </a:lnTo>
                  <a:lnTo>
                    <a:pt x="14" y="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95" name="Freeform 1178"/>
            <p:cNvSpPr>
              <a:spLocks/>
            </p:cNvSpPr>
            <p:nvPr/>
          </p:nvSpPr>
          <p:spPr bwMode="auto">
            <a:xfrm>
              <a:off x="2928937" y="4745037"/>
              <a:ext cx="22225" cy="476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8" y="30"/>
                </a:cxn>
                <a:cxn ang="0">
                  <a:pos x="8" y="30"/>
                </a:cxn>
                <a:cxn ang="0">
                  <a:pos x="14" y="28"/>
                </a:cxn>
                <a:cxn ang="0">
                  <a:pos x="14" y="6"/>
                </a:cxn>
                <a:cxn ang="0">
                  <a:pos x="8" y="0"/>
                </a:cxn>
              </a:cxnLst>
              <a:rect l="0" t="0" r="r" b="b"/>
              <a:pathLst>
                <a:path w="14" h="30">
                  <a:moveTo>
                    <a:pt x="8" y="0"/>
                  </a:moveTo>
                  <a:lnTo>
                    <a:pt x="0" y="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4" y="28"/>
                  </a:lnTo>
                  <a:lnTo>
                    <a:pt x="14" y="6"/>
                  </a:lnTo>
                  <a:lnTo>
                    <a:pt x="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96" name="Freeform 1179"/>
            <p:cNvSpPr>
              <a:spLocks/>
            </p:cNvSpPr>
            <p:nvPr/>
          </p:nvSpPr>
          <p:spPr bwMode="auto">
            <a:xfrm>
              <a:off x="2811462" y="4605337"/>
              <a:ext cx="260350" cy="260350"/>
            </a:xfrm>
            <a:custGeom>
              <a:avLst/>
              <a:gdLst/>
              <a:ahLst/>
              <a:cxnLst>
                <a:cxn ang="0">
                  <a:pos x="164" y="0"/>
                </a:cxn>
                <a:cxn ang="0">
                  <a:pos x="154" y="10"/>
                </a:cxn>
                <a:cxn ang="0">
                  <a:pos x="112" y="48"/>
                </a:cxn>
                <a:cxn ang="0">
                  <a:pos x="110" y="52"/>
                </a:cxn>
                <a:cxn ang="0">
                  <a:pos x="106" y="54"/>
                </a:cxn>
                <a:cxn ang="0">
                  <a:pos x="104" y="56"/>
                </a:cxn>
                <a:cxn ang="0">
                  <a:pos x="88" y="70"/>
                </a:cxn>
                <a:cxn ang="0">
                  <a:pos x="82" y="78"/>
                </a:cxn>
                <a:cxn ang="0">
                  <a:pos x="74" y="70"/>
                </a:cxn>
                <a:cxn ang="0">
                  <a:pos x="58" y="56"/>
                </a:cxn>
                <a:cxn ang="0">
                  <a:pos x="56" y="54"/>
                </a:cxn>
                <a:cxn ang="0">
                  <a:pos x="54" y="52"/>
                </a:cxn>
                <a:cxn ang="0">
                  <a:pos x="50" y="48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8" y="10"/>
                </a:cxn>
                <a:cxn ang="0">
                  <a:pos x="48" y="52"/>
                </a:cxn>
                <a:cxn ang="0">
                  <a:pos x="50" y="54"/>
                </a:cxn>
                <a:cxn ang="0">
                  <a:pos x="52" y="58"/>
                </a:cxn>
                <a:cxn ang="0">
                  <a:pos x="54" y="60"/>
                </a:cxn>
                <a:cxn ang="0">
                  <a:pos x="68" y="76"/>
                </a:cxn>
                <a:cxn ang="0">
                  <a:pos x="76" y="82"/>
                </a:cxn>
                <a:cxn ang="0">
                  <a:pos x="68" y="90"/>
                </a:cxn>
                <a:cxn ang="0">
                  <a:pos x="54" y="106"/>
                </a:cxn>
                <a:cxn ang="0">
                  <a:pos x="52" y="108"/>
                </a:cxn>
                <a:cxn ang="0">
                  <a:pos x="50" y="110"/>
                </a:cxn>
                <a:cxn ang="0">
                  <a:pos x="48" y="114"/>
                </a:cxn>
                <a:cxn ang="0">
                  <a:pos x="8" y="154"/>
                </a:cxn>
                <a:cxn ang="0">
                  <a:pos x="0" y="164"/>
                </a:cxn>
                <a:cxn ang="0">
                  <a:pos x="10" y="156"/>
                </a:cxn>
                <a:cxn ang="0">
                  <a:pos x="50" y="116"/>
                </a:cxn>
                <a:cxn ang="0">
                  <a:pos x="54" y="114"/>
                </a:cxn>
                <a:cxn ang="0">
                  <a:pos x="56" y="112"/>
                </a:cxn>
                <a:cxn ang="0">
                  <a:pos x="58" y="110"/>
                </a:cxn>
                <a:cxn ang="0">
                  <a:pos x="74" y="94"/>
                </a:cxn>
                <a:cxn ang="0">
                  <a:pos x="82" y="88"/>
                </a:cxn>
                <a:cxn ang="0">
                  <a:pos x="88" y="94"/>
                </a:cxn>
                <a:cxn ang="0">
                  <a:pos x="104" y="110"/>
                </a:cxn>
                <a:cxn ang="0">
                  <a:pos x="106" y="112"/>
                </a:cxn>
                <a:cxn ang="0">
                  <a:pos x="110" y="114"/>
                </a:cxn>
                <a:cxn ang="0">
                  <a:pos x="112" y="116"/>
                </a:cxn>
                <a:cxn ang="0">
                  <a:pos x="154" y="156"/>
                </a:cxn>
                <a:cxn ang="0">
                  <a:pos x="164" y="164"/>
                </a:cxn>
                <a:cxn ang="0">
                  <a:pos x="154" y="154"/>
                </a:cxn>
                <a:cxn ang="0">
                  <a:pos x="116" y="114"/>
                </a:cxn>
                <a:cxn ang="0">
                  <a:pos x="112" y="110"/>
                </a:cxn>
                <a:cxn ang="0">
                  <a:pos x="110" y="108"/>
                </a:cxn>
                <a:cxn ang="0">
                  <a:pos x="108" y="106"/>
                </a:cxn>
                <a:cxn ang="0">
                  <a:pos x="94" y="90"/>
                </a:cxn>
                <a:cxn ang="0">
                  <a:pos x="86" y="82"/>
                </a:cxn>
                <a:cxn ang="0">
                  <a:pos x="94" y="76"/>
                </a:cxn>
                <a:cxn ang="0">
                  <a:pos x="108" y="60"/>
                </a:cxn>
                <a:cxn ang="0">
                  <a:pos x="110" y="58"/>
                </a:cxn>
                <a:cxn ang="0">
                  <a:pos x="112" y="54"/>
                </a:cxn>
                <a:cxn ang="0">
                  <a:pos x="116" y="52"/>
                </a:cxn>
                <a:cxn ang="0">
                  <a:pos x="154" y="10"/>
                </a:cxn>
                <a:cxn ang="0">
                  <a:pos x="164" y="0"/>
                </a:cxn>
              </a:cxnLst>
              <a:rect l="0" t="0" r="r" b="b"/>
              <a:pathLst>
                <a:path w="164" h="164">
                  <a:moveTo>
                    <a:pt x="164" y="0"/>
                  </a:moveTo>
                  <a:lnTo>
                    <a:pt x="154" y="10"/>
                  </a:lnTo>
                  <a:lnTo>
                    <a:pt x="112" y="48"/>
                  </a:lnTo>
                  <a:lnTo>
                    <a:pt x="110" y="52"/>
                  </a:lnTo>
                  <a:lnTo>
                    <a:pt x="106" y="54"/>
                  </a:lnTo>
                  <a:lnTo>
                    <a:pt x="104" y="56"/>
                  </a:lnTo>
                  <a:lnTo>
                    <a:pt x="88" y="70"/>
                  </a:lnTo>
                  <a:lnTo>
                    <a:pt x="82" y="78"/>
                  </a:lnTo>
                  <a:lnTo>
                    <a:pt x="74" y="70"/>
                  </a:lnTo>
                  <a:lnTo>
                    <a:pt x="58" y="56"/>
                  </a:lnTo>
                  <a:lnTo>
                    <a:pt x="56" y="54"/>
                  </a:lnTo>
                  <a:lnTo>
                    <a:pt x="54" y="52"/>
                  </a:lnTo>
                  <a:lnTo>
                    <a:pt x="50" y="48"/>
                  </a:lnTo>
                  <a:lnTo>
                    <a:pt x="10" y="10"/>
                  </a:lnTo>
                  <a:lnTo>
                    <a:pt x="0" y="0"/>
                  </a:lnTo>
                  <a:lnTo>
                    <a:pt x="8" y="10"/>
                  </a:lnTo>
                  <a:lnTo>
                    <a:pt x="48" y="52"/>
                  </a:lnTo>
                  <a:lnTo>
                    <a:pt x="50" y="54"/>
                  </a:lnTo>
                  <a:lnTo>
                    <a:pt x="52" y="58"/>
                  </a:lnTo>
                  <a:lnTo>
                    <a:pt x="54" y="60"/>
                  </a:lnTo>
                  <a:lnTo>
                    <a:pt x="68" y="76"/>
                  </a:lnTo>
                  <a:lnTo>
                    <a:pt x="76" y="82"/>
                  </a:lnTo>
                  <a:lnTo>
                    <a:pt x="68" y="90"/>
                  </a:lnTo>
                  <a:lnTo>
                    <a:pt x="54" y="106"/>
                  </a:lnTo>
                  <a:lnTo>
                    <a:pt x="52" y="108"/>
                  </a:lnTo>
                  <a:lnTo>
                    <a:pt x="50" y="110"/>
                  </a:lnTo>
                  <a:lnTo>
                    <a:pt x="48" y="114"/>
                  </a:lnTo>
                  <a:lnTo>
                    <a:pt x="8" y="154"/>
                  </a:lnTo>
                  <a:lnTo>
                    <a:pt x="0" y="164"/>
                  </a:lnTo>
                  <a:lnTo>
                    <a:pt x="10" y="156"/>
                  </a:lnTo>
                  <a:lnTo>
                    <a:pt x="50" y="116"/>
                  </a:lnTo>
                  <a:lnTo>
                    <a:pt x="54" y="114"/>
                  </a:lnTo>
                  <a:lnTo>
                    <a:pt x="56" y="112"/>
                  </a:lnTo>
                  <a:lnTo>
                    <a:pt x="58" y="110"/>
                  </a:lnTo>
                  <a:lnTo>
                    <a:pt x="74" y="94"/>
                  </a:lnTo>
                  <a:lnTo>
                    <a:pt x="82" y="88"/>
                  </a:lnTo>
                  <a:lnTo>
                    <a:pt x="88" y="94"/>
                  </a:lnTo>
                  <a:lnTo>
                    <a:pt x="104" y="110"/>
                  </a:lnTo>
                  <a:lnTo>
                    <a:pt x="106" y="112"/>
                  </a:lnTo>
                  <a:lnTo>
                    <a:pt x="110" y="114"/>
                  </a:lnTo>
                  <a:lnTo>
                    <a:pt x="112" y="116"/>
                  </a:lnTo>
                  <a:lnTo>
                    <a:pt x="154" y="156"/>
                  </a:lnTo>
                  <a:lnTo>
                    <a:pt x="164" y="164"/>
                  </a:lnTo>
                  <a:lnTo>
                    <a:pt x="154" y="154"/>
                  </a:lnTo>
                  <a:lnTo>
                    <a:pt x="116" y="114"/>
                  </a:lnTo>
                  <a:lnTo>
                    <a:pt x="112" y="110"/>
                  </a:lnTo>
                  <a:lnTo>
                    <a:pt x="110" y="108"/>
                  </a:lnTo>
                  <a:lnTo>
                    <a:pt x="108" y="106"/>
                  </a:lnTo>
                  <a:lnTo>
                    <a:pt x="94" y="90"/>
                  </a:lnTo>
                  <a:lnTo>
                    <a:pt x="86" y="82"/>
                  </a:lnTo>
                  <a:lnTo>
                    <a:pt x="94" y="76"/>
                  </a:lnTo>
                  <a:lnTo>
                    <a:pt x="108" y="60"/>
                  </a:lnTo>
                  <a:lnTo>
                    <a:pt x="110" y="58"/>
                  </a:lnTo>
                  <a:lnTo>
                    <a:pt x="112" y="54"/>
                  </a:lnTo>
                  <a:lnTo>
                    <a:pt x="116" y="52"/>
                  </a:lnTo>
                  <a:lnTo>
                    <a:pt x="154" y="10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97" name="Freeform 1180"/>
            <p:cNvSpPr>
              <a:spLocks/>
            </p:cNvSpPr>
            <p:nvPr/>
          </p:nvSpPr>
          <p:spPr bwMode="auto">
            <a:xfrm>
              <a:off x="2811462" y="4605337"/>
              <a:ext cx="260350" cy="260350"/>
            </a:xfrm>
            <a:custGeom>
              <a:avLst/>
              <a:gdLst/>
              <a:ahLst/>
              <a:cxnLst>
                <a:cxn ang="0">
                  <a:pos x="164" y="0"/>
                </a:cxn>
                <a:cxn ang="0">
                  <a:pos x="154" y="10"/>
                </a:cxn>
                <a:cxn ang="0">
                  <a:pos x="112" y="48"/>
                </a:cxn>
                <a:cxn ang="0">
                  <a:pos x="110" y="52"/>
                </a:cxn>
                <a:cxn ang="0">
                  <a:pos x="106" y="54"/>
                </a:cxn>
                <a:cxn ang="0">
                  <a:pos x="104" y="56"/>
                </a:cxn>
                <a:cxn ang="0">
                  <a:pos x="88" y="70"/>
                </a:cxn>
                <a:cxn ang="0">
                  <a:pos x="82" y="78"/>
                </a:cxn>
                <a:cxn ang="0">
                  <a:pos x="74" y="70"/>
                </a:cxn>
                <a:cxn ang="0">
                  <a:pos x="58" y="56"/>
                </a:cxn>
                <a:cxn ang="0">
                  <a:pos x="56" y="54"/>
                </a:cxn>
                <a:cxn ang="0">
                  <a:pos x="54" y="52"/>
                </a:cxn>
                <a:cxn ang="0">
                  <a:pos x="50" y="48"/>
                </a:cxn>
                <a:cxn ang="0">
                  <a:pos x="10" y="10"/>
                </a:cxn>
                <a:cxn ang="0">
                  <a:pos x="0" y="0"/>
                </a:cxn>
                <a:cxn ang="0">
                  <a:pos x="8" y="10"/>
                </a:cxn>
                <a:cxn ang="0">
                  <a:pos x="48" y="52"/>
                </a:cxn>
                <a:cxn ang="0">
                  <a:pos x="50" y="54"/>
                </a:cxn>
                <a:cxn ang="0">
                  <a:pos x="52" y="58"/>
                </a:cxn>
                <a:cxn ang="0">
                  <a:pos x="54" y="60"/>
                </a:cxn>
                <a:cxn ang="0">
                  <a:pos x="68" y="76"/>
                </a:cxn>
                <a:cxn ang="0">
                  <a:pos x="76" y="82"/>
                </a:cxn>
                <a:cxn ang="0">
                  <a:pos x="68" y="90"/>
                </a:cxn>
                <a:cxn ang="0">
                  <a:pos x="54" y="106"/>
                </a:cxn>
                <a:cxn ang="0">
                  <a:pos x="52" y="108"/>
                </a:cxn>
                <a:cxn ang="0">
                  <a:pos x="50" y="110"/>
                </a:cxn>
                <a:cxn ang="0">
                  <a:pos x="48" y="114"/>
                </a:cxn>
                <a:cxn ang="0">
                  <a:pos x="8" y="154"/>
                </a:cxn>
                <a:cxn ang="0">
                  <a:pos x="0" y="164"/>
                </a:cxn>
                <a:cxn ang="0">
                  <a:pos x="10" y="156"/>
                </a:cxn>
                <a:cxn ang="0">
                  <a:pos x="50" y="116"/>
                </a:cxn>
                <a:cxn ang="0">
                  <a:pos x="54" y="114"/>
                </a:cxn>
                <a:cxn ang="0">
                  <a:pos x="56" y="112"/>
                </a:cxn>
                <a:cxn ang="0">
                  <a:pos x="58" y="110"/>
                </a:cxn>
                <a:cxn ang="0">
                  <a:pos x="74" y="94"/>
                </a:cxn>
                <a:cxn ang="0">
                  <a:pos x="82" y="88"/>
                </a:cxn>
                <a:cxn ang="0">
                  <a:pos x="88" y="94"/>
                </a:cxn>
                <a:cxn ang="0">
                  <a:pos x="104" y="110"/>
                </a:cxn>
                <a:cxn ang="0">
                  <a:pos x="106" y="112"/>
                </a:cxn>
                <a:cxn ang="0">
                  <a:pos x="110" y="114"/>
                </a:cxn>
                <a:cxn ang="0">
                  <a:pos x="112" y="116"/>
                </a:cxn>
                <a:cxn ang="0">
                  <a:pos x="154" y="156"/>
                </a:cxn>
                <a:cxn ang="0">
                  <a:pos x="164" y="164"/>
                </a:cxn>
                <a:cxn ang="0">
                  <a:pos x="154" y="154"/>
                </a:cxn>
                <a:cxn ang="0">
                  <a:pos x="116" y="114"/>
                </a:cxn>
                <a:cxn ang="0">
                  <a:pos x="112" y="110"/>
                </a:cxn>
                <a:cxn ang="0">
                  <a:pos x="110" y="108"/>
                </a:cxn>
                <a:cxn ang="0">
                  <a:pos x="108" y="106"/>
                </a:cxn>
                <a:cxn ang="0">
                  <a:pos x="94" y="90"/>
                </a:cxn>
                <a:cxn ang="0">
                  <a:pos x="86" y="82"/>
                </a:cxn>
                <a:cxn ang="0">
                  <a:pos x="94" y="76"/>
                </a:cxn>
                <a:cxn ang="0">
                  <a:pos x="108" y="60"/>
                </a:cxn>
                <a:cxn ang="0">
                  <a:pos x="110" y="58"/>
                </a:cxn>
                <a:cxn ang="0">
                  <a:pos x="112" y="54"/>
                </a:cxn>
                <a:cxn ang="0">
                  <a:pos x="116" y="52"/>
                </a:cxn>
                <a:cxn ang="0">
                  <a:pos x="154" y="10"/>
                </a:cxn>
                <a:cxn ang="0">
                  <a:pos x="164" y="0"/>
                </a:cxn>
              </a:cxnLst>
              <a:rect l="0" t="0" r="r" b="b"/>
              <a:pathLst>
                <a:path w="164" h="164">
                  <a:moveTo>
                    <a:pt x="164" y="0"/>
                  </a:moveTo>
                  <a:lnTo>
                    <a:pt x="154" y="10"/>
                  </a:lnTo>
                  <a:lnTo>
                    <a:pt x="112" y="48"/>
                  </a:lnTo>
                  <a:lnTo>
                    <a:pt x="110" y="52"/>
                  </a:lnTo>
                  <a:lnTo>
                    <a:pt x="106" y="54"/>
                  </a:lnTo>
                  <a:lnTo>
                    <a:pt x="104" y="56"/>
                  </a:lnTo>
                  <a:lnTo>
                    <a:pt x="88" y="70"/>
                  </a:lnTo>
                  <a:lnTo>
                    <a:pt x="82" y="78"/>
                  </a:lnTo>
                  <a:lnTo>
                    <a:pt x="74" y="70"/>
                  </a:lnTo>
                  <a:lnTo>
                    <a:pt x="58" y="56"/>
                  </a:lnTo>
                  <a:lnTo>
                    <a:pt x="56" y="54"/>
                  </a:lnTo>
                  <a:lnTo>
                    <a:pt x="54" y="52"/>
                  </a:lnTo>
                  <a:lnTo>
                    <a:pt x="50" y="48"/>
                  </a:lnTo>
                  <a:lnTo>
                    <a:pt x="10" y="10"/>
                  </a:lnTo>
                  <a:lnTo>
                    <a:pt x="0" y="0"/>
                  </a:lnTo>
                  <a:lnTo>
                    <a:pt x="8" y="10"/>
                  </a:lnTo>
                  <a:lnTo>
                    <a:pt x="48" y="52"/>
                  </a:lnTo>
                  <a:lnTo>
                    <a:pt x="50" y="54"/>
                  </a:lnTo>
                  <a:lnTo>
                    <a:pt x="52" y="58"/>
                  </a:lnTo>
                  <a:lnTo>
                    <a:pt x="54" y="60"/>
                  </a:lnTo>
                  <a:lnTo>
                    <a:pt x="68" y="76"/>
                  </a:lnTo>
                  <a:lnTo>
                    <a:pt x="76" y="82"/>
                  </a:lnTo>
                  <a:lnTo>
                    <a:pt x="68" y="90"/>
                  </a:lnTo>
                  <a:lnTo>
                    <a:pt x="54" y="106"/>
                  </a:lnTo>
                  <a:lnTo>
                    <a:pt x="52" y="108"/>
                  </a:lnTo>
                  <a:lnTo>
                    <a:pt x="50" y="110"/>
                  </a:lnTo>
                  <a:lnTo>
                    <a:pt x="48" y="114"/>
                  </a:lnTo>
                  <a:lnTo>
                    <a:pt x="8" y="154"/>
                  </a:lnTo>
                  <a:lnTo>
                    <a:pt x="0" y="164"/>
                  </a:lnTo>
                  <a:lnTo>
                    <a:pt x="10" y="156"/>
                  </a:lnTo>
                  <a:lnTo>
                    <a:pt x="50" y="116"/>
                  </a:lnTo>
                  <a:lnTo>
                    <a:pt x="54" y="114"/>
                  </a:lnTo>
                  <a:lnTo>
                    <a:pt x="56" y="112"/>
                  </a:lnTo>
                  <a:lnTo>
                    <a:pt x="58" y="110"/>
                  </a:lnTo>
                  <a:lnTo>
                    <a:pt x="74" y="94"/>
                  </a:lnTo>
                  <a:lnTo>
                    <a:pt x="82" y="88"/>
                  </a:lnTo>
                  <a:lnTo>
                    <a:pt x="88" y="94"/>
                  </a:lnTo>
                  <a:lnTo>
                    <a:pt x="104" y="110"/>
                  </a:lnTo>
                  <a:lnTo>
                    <a:pt x="106" y="112"/>
                  </a:lnTo>
                  <a:lnTo>
                    <a:pt x="110" y="114"/>
                  </a:lnTo>
                  <a:lnTo>
                    <a:pt x="112" y="116"/>
                  </a:lnTo>
                  <a:lnTo>
                    <a:pt x="154" y="156"/>
                  </a:lnTo>
                  <a:lnTo>
                    <a:pt x="164" y="164"/>
                  </a:lnTo>
                  <a:lnTo>
                    <a:pt x="154" y="154"/>
                  </a:lnTo>
                  <a:lnTo>
                    <a:pt x="116" y="114"/>
                  </a:lnTo>
                  <a:lnTo>
                    <a:pt x="112" y="110"/>
                  </a:lnTo>
                  <a:lnTo>
                    <a:pt x="110" y="108"/>
                  </a:lnTo>
                  <a:lnTo>
                    <a:pt x="108" y="106"/>
                  </a:lnTo>
                  <a:lnTo>
                    <a:pt x="94" y="90"/>
                  </a:lnTo>
                  <a:lnTo>
                    <a:pt x="86" y="82"/>
                  </a:lnTo>
                  <a:lnTo>
                    <a:pt x="94" y="76"/>
                  </a:lnTo>
                  <a:lnTo>
                    <a:pt x="108" y="60"/>
                  </a:lnTo>
                  <a:lnTo>
                    <a:pt x="110" y="58"/>
                  </a:lnTo>
                  <a:lnTo>
                    <a:pt x="112" y="54"/>
                  </a:lnTo>
                  <a:lnTo>
                    <a:pt x="116" y="52"/>
                  </a:lnTo>
                  <a:lnTo>
                    <a:pt x="154" y="10"/>
                  </a:lnTo>
                  <a:lnTo>
                    <a:pt x="164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788" name="Rectangle 1314"/>
          <p:cNvSpPr>
            <a:spLocks noChangeArrowheads="1"/>
          </p:cNvSpPr>
          <p:nvPr/>
        </p:nvSpPr>
        <p:spPr bwMode="auto">
          <a:xfrm>
            <a:off x="1303181" y="8828088"/>
            <a:ext cx="107721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400" b="1" i="0" u="none" strike="noStrike" cap="none" normalizeH="0" baseline="0" dirty="0">
                <a:ln>
                  <a:noFill/>
                </a:ln>
                <a:solidFill>
                  <a:srgbClr val="E59600"/>
                </a:solidFill>
                <a:effectLst/>
                <a:latin typeface="ＭＳ ゴシック"/>
                <a:ea typeface="ＭＳ ゴシック"/>
                <a:cs typeface="ＭＳ ゴシック"/>
              </a:rPr>
              <a:t>エス</a:t>
            </a:r>
            <a:r>
              <a:rPr lang="ja-JP" altLang="en-US" sz="1400" b="1" dirty="0">
                <a:solidFill>
                  <a:srgbClr val="E59600"/>
                </a:solidFill>
                <a:latin typeface="ＭＳ ゴシック"/>
                <a:ea typeface="ＭＳ ゴシック"/>
                <a:cs typeface="ＭＳ ゴシック"/>
              </a:rPr>
              <a:t>テ</a:t>
            </a:r>
            <a:r>
              <a:rPr kumimoji="1" lang="ja-JP" altLang="en-US" sz="1400" b="1" i="0" u="none" strike="noStrike" cap="none" normalizeH="0" baseline="0" dirty="0">
                <a:ln>
                  <a:noFill/>
                </a:ln>
                <a:solidFill>
                  <a:srgbClr val="E59600"/>
                </a:solidFill>
                <a:effectLst/>
                <a:latin typeface="ＭＳ ゴシック"/>
                <a:ea typeface="ＭＳ ゴシック"/>
                <a:cs typeface="ＭＳ ゴシック"/>
              </a:rPr>
              <a:t>サロン</a:t>
            </a:r>
            <a:endParaRPr kumimoji="1" 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ＭＳ ゴシック"/>
              <a:ea typeface="ＭＳ ゴシック"/>
              <a:cs typeface="ＭＳ ゴシック"/>
            </a:endParaRPr>
          </a:p>
        </p:txBody>
      </p:sp>
      <p:sp>
        <p:nvSpPr>
          <p:cNvPr id="789" name="Rectangle 1318"/>
          <p:cNvSpPr>
            <a:spLocks noChangeArrowheads="1"/>
          </p:cNvSpPr>
          <p:nvPr/>
        </p:nvSpPr>
        <p:spPr bwMode="auto">
          <a:xfrm>
            <a:off x="819266" y="9113838"/>
            <a:ext cx="1944058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4300" b="1" i="0" u="none" strike="noStrike" cap="none" normalizeH="0" baseline="0" dirty="0">
                <a:ln>
                  <a:noFill/>
                </a:ln>
                <a:solidFill>
                  <a:srgbClr val="E59600"/>
                </a:solidFill>
                <a:effectLst/>
                <a:latin typeface="メイリオ"/>
                <a:ea typeface="メイリオ"/>
                <a:cs typeface="メイリオ"/>
              </a:rPr>
              <a:t>ASK</a:t>
            </a:r>
            <a:r>
              <a:rPr kumimoji="1" lang="en-US" altLang="ja-JP" sz="4300" b="1" i="0" u="none" strike="noStrike" cap="none" normalizeH="0" baseline="0" dirty="0">
                <a:ln>
                  <a:noFill/>
                </a:ln>
                <a:solidFill>
                  <a:srgbClr val="E59600"/>
                </a:solidFill>
                <a:effectLst/>
                <a:latin typeface="メイリオ"/>
                <a:ea typeface="メイリオ"/>
                <a:cs typeface="メイリオ"/>
              </a:rPr>
              <a:t>UL</a:t>
            </a:r>
            <a:endParaRPr kumimoji="1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790" name="Rectangle 1322"/>
          <p:cNvSpPr>
            <a:spLocks noChangeArrowheads="1"/>
          </p:cNvSpPr>
          <p:nvPr/>
        </p:nvSpPr>
        <p:spPr bwMode="auto">
          <a:xfrm>
            <a:off x="431403" y="9666288"/>
            <a:ext cx="271978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ja-JP" altLang="ja-JP" sz="2000" dirty="0">
                <a:solidFill>
                  <a:srgbClr val="FFFFFF"/>
                </a:solidFill>
                <a:latin typeface="メイリオ"/>
                <a:ea typeface="メイリオ"/>
                <a:cs typeface="メイリオ"/>
              </a:rPr>
              <a:t>Phone.</a:t>
            </a:r>
            <a:r>
              <a:rPr kumimoji="1" lang="ja-JP" altLang="ja-JP" sz="20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メイリオ"/>
                <a:ea typeface="メイリオ"/>
                <a:cs typeface="メイリオ"/>
              </a:rPr>
              <a:t>03-1234-1111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791" name="Rectangle 1323"/>
          <p:cNvSpPr>
            <a:spLocks noChangeArrowheads="1"/>
          </p:cNvSpPr>
          <p:nvPr/>
        </p:nvSpPr>
        <p:spPr bwMode="auto">
          <a:xfrm>
            <a:off x="652500" y="10221913"/>
            <a:ext cx="227759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ja-JP" sz="1000" b="0" i="0" u="none" strike="noStrike" cap="none" normalizeH="0" baseline="0" dirty="0">
                <a:ln>
                  <a:noFill/>
                </a:ln>
                <a:solidFill>
                  <a:srgbClr val="E59600"/>
                </a:solidFill>
                <a:effectLst/>
                <a:latin typeface="ＭＳ 明朝"/>
                <a:ea typeface="ＭＳ 明朝"/>
                <a:cs typeface="ＭＳ 明朝"/>
              </a:rPr>
              <a:t>〒135-0061 </a:t>
            </a:r>
            <a:r>
              <a:rPr kumimoji="1" lang="ja-JP" sz="1000" b="0" i="0" u="none" strike="noStrike" cap="none" normalizeH="0" baseline="0" dirty="0">
                <a:ln>
                  <a:noFill/>
                </a:ln>
                <a:solidFill>
                  <a:srgbClr val="E59600"/>
                </a:solidFill>
                <a:effectLst/>
                <a:latin typeface="ＭＳ 明朝"/>
                <a:ea typeface="ＭＳ 明朝"/>
                <a:cs typeface="ＭＳ 明朝"/>
              </a:rPr>
              <a:t>東京都</a:t>
            </a:r>
            <a:r>
              <a:rPr kumimoji="1" lang="ja-JP" altLang="en-US" sz="1000" b="0" i="0" u="none" strike="noStrike" cap="none" normalizeH="0" baseline="0" dirty="0">
                <a:ln>
                  <a:noFill/>
                </a:ln>
                <a:solidFill>
                  <a:srgbClr val="E59600"/>
                </a:solidFill>
                <a:effectLst/>
                <a:latin typeface="ＭＳ 明朝"/>
                <a:ea typeface="ＭＳ 明朝"/>
                <a:cs typeface="ＭＳ 明朝"/>
              </a:rPr>
              <a:t>江東区</a:t>
            </a:r>
            <a:r>
              <a:rPr kumimoji="1" lang="ja-JP" sz="1000" b="0" i="0" u="none" strike="noStrike" cap="none" normalizeH="0" baseline="0" dirty="0">
                <a:ln>
                  <a:noFill/>
                </a:ln>
                <a:solidFill>
                  <a:srgbClr val="E59600"/>
                </a:solidFill>
                <a:effectLst/>
                <a:latin typeface="ＭＳ 明朝"/>
                <a:ea typeface="ＭＳ 明朝"/>
                <a:cs typeface="ＭＳ 明朝"/>
              </a:rPr>
              <a:t>豊</a:t>
            </a:r>
            <a:r>
              <a:rPr lang="ja-JP" altLang="ja-JP" sz="1000" dirty="0">
                <a:solidFill>
                  <a:srgbClr val="E59600"/>
                </a:solidFill>
                <a:latin typeface="ＭＳ 明朝"/>
                <a:ea typeface="ＭＳ 明朝"/>
                <a:cs typeface="ＭＳ 明朝"/>
              </a:rPr>
              <a:t>洲3-2-3</a:t>
            </a:r>
            <a:endParaRPr lang="ja-JP" altLang="ja-JP" sz="1000" dirty="0">
              <a:latin typeface="ＭＳ 明朝"/>
              <a:ea typeface="ＭＳ 明朝"/>
              <a:cs typeface="ＭＳ 明朝"/>
            </a:endParaRPr>
          </a:p>
        </p:txBody>
      </p:sp>
      <p:sp>
        <p:nvSpPr>
          <p:cNvPr id="792" name="Rectangle 1354"/>
          <p:cNvSpPr>
            <a:spLocks noChangeArrowheads="1"/>
          </p:cNvSpPr>
          <p:nvPr/>
        </p:nvSpPr>
        <p:spPr bwMode="auto">
          <a:xfrm>
            <a:off x="1163929" y="4570552"/>
            <a:ext cx="29495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4600" b="1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メイリオ"/>
                <a:ea typeface="メイリオ"/>
                <a:cs typeface="メイリオ"/>
              </a:rPr>
              <a:t>秋の</a:t>
            </a:r>
            <a:r>
              <a:rPr kumimoji="1" lang="ja-JP" altLang="en-US" sz="4600" b="1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メイリオ"/>
                <a:ea typeface="メイリオ"/>
                <a:cs typeface="メイリオ"/>
              </a:rPr>
              <a:t>肌ケア　　　　　</a:t>
            </a:r>
            <a:endParaRPr kumimoji="1" lang="ja-JP" sz="1800" b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pic>
        <p:nvPicPr>
          <p:cNvPr id="793" name="Picture 1384" descr="C:\Users\wellenetz-temp\Desktop\ppt\2014\アスクルチラシ6月分\wellenetz制作\新規0703\デザイナー変換\木村寛子エステチラシA-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6045" y="4507624"/>
            <a:ext cx="2693988" cy="1106488"/>
          </a:xfrm>
          <a:prstGeom prst="rect">
            <a:avLst/>
          </a:prstGeom>
          <a:noFill/>
        </p:spPr>
      </p:pic>
      <p:sp>
        <p:nvSpPr>
          <p:cNvPr id="821" name="Rectangle 24"/>
          <p:cNvSpPr>
            <a:spLocks noChangeArrowheads="1"/>
          </p:cNvSpPr>
          <p:nvPr/>
        </p:nvSpPr>
        <p:spPr bwMode="auto">
          <a:xfrm>
            <a:off x="2988270" y="5525864"/>
            <a:ext cx="1846659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>
                <a:ln>
                  <a:noFill/>
                </a:ln>
                <a:solidFill>
                  <a:srgbClr val="843C0C"/>
                </a:solidFill>
                <a:effectLst/>
                <a:latin typeface="ＭＳ 明朝"/>
                <a:ea typeface="ＭＳ 明朝"/>
                <a:cs typeface="ＭＳ 明朝"/>
              </a:rPr>
              <a:t>夏のダメージを集中ケア！</a:t>
            </a:r>
            <a:endParaRPr kumimoji="1" lang="ja-JP" sz="1800" b="0" i="0" u="none" strike="noStrike" cap="none" normalizeH="0" baseline="0" dirty="0">
              <a:ln>
                <a:noFill/>
              </a:ln>
              <a:solidFill>
                <a:srgbClr val="843C0C"/>
              </a:solidFill>
              <a:effectLst/>
              <a:latin typeface="ＭＳ 明朝"/>
              <a:ea typeface="ＭＳ 明朝"/>
              <a:cs typeface="ＭＳ 明朝"/>
            </a:endParaRPr>
          </a:p>
        </p:txBody>
      </p:sp>
      <p:sp>
        <p:nvSpPr>
          <p:cNvPr id="822" name="Rectangle 25"/>
          <p:cNvSpPr>
            <a:spLocks noChangeArrowheads="1"/>
          </p:cNvSpPr>
          <p:nvPr/>
        </p:nvSpPr>
        <p:spPr bwMode="auto">
          <a:xfrm>
            <a:off x="1575395" y="5754464"/>
            <a:ext cx="461664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>
                <a:ln>
                  <a:noFill/>
                </a:ln>
                <a:solidFill>
                  <a:srgbClr val="843C0C"/>
                </a:solidFill>
                <a:effectLst/>
                <a:latin typeface="ＭＳ 明朝"/>
                <a:ea typeface="ＭＳ 明朝"/>
                <a:cs typeface="ＭＳ 明朝"/>
              </a:rPr>
              <a:t>フェイシャル＆気になる部分のエステメニューを特別プライス</a:t>
            </a:r>
            <a:r>
              <a:rPr kumimoji="1" lang="ja-JP" altLang="en-US" sz="1200" b="0" i="0" u="none" strike="noStrike" cap="none" normalizeH="0" baseline="0" dirty="0">
                <a:ln>
                  <a:noFill/>
                </a:ln>
                <a:solidFill>
                  <a:srgbClr val="843C0C"/>
                </a:solidFill>
                <a:effectLst/>
                <a:latin typeface="ＭＳ 明朝"/>
                <a:ea typeface="ＭＳ 明朝"/>
                <a:cs typeface="ＭＳ 明朝"/>
              </a:rPr>
              <a:t>で！</a:t>
            </a:r>
            <a:endParaRPr kumimoji="1" lang="ja-JP" sz="1800" b="0" i="0" u="none" strike="noStrike" cap="none" normalizeH="0" baseline="0" dirty="0">
              <a:ln>
                <a:noFill/>
              </a:ln>
              <a:solidFill>
                <a:srgbClr val="843C0C"/>
              </a:solidFill>
              <a:effectLst/>
              <a:latin typeface="ＭＳ 明朝"/>
              <a:ea typeface="ＭＳ 明朝"/>
              <a:cs typeface="ＭＳ 明朝"/>
            </a:endParaRPr>
          </a:p>
        </p:txBody>
      </p:sp>
      <p:sp>
        <p:nvSpPr>
          <p:cNvPr id="823" name="Rectangle 28"/>
          <p:cNvSpPr>
            <a:spLocks noChangeArrowheads="1"/>
          </p:cNvSpPr>
          <p:nvPr/>
        </p:nvSpPr>
        <p:spPr bwMode="auto">
          <a:xfrm>
            <a:off x="2311995" y="5983064"/>
            <a:ext cx="307776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>
                <a:ln>
                  <a:noFill/>
                </a:ln>
                <a:solidFill>
                  <a:srgbClr val="843C0C"/>
                </a:solidFill>
                <a:effectLst/>
                <a:latin typeface="ＭＳ 明朝"/>
                <a:ea typeface="ＭＳ 明朝"/>
                <a:cs typeface="ＭＳ 明朝"/>
              </a:rPr>
              <a:t>紫外線や冷房などでダメージを受けたお肌に</a:t>
            </a:r>
            <a:endParaRPr kumimoji="1" lang="ja-JP" sz="1800" b="0" i="0" u="none" strike="noStrike" cap="none" normalizeH="0" baseline="0" dirty="0">
              <a:ln>
                <a:noFill/>
              </a:ln>
              <a:solidFill>
                <a:srgbClr val="843C0C"/>
              </a:solidFill>
              <a:effectLst/>
              <a:latin typeface="ＭＳ 明朝"/>
              <a:ea typeface="ＭＳ 明朝"/>
              <a:cs typeface="ＭＳ 明朝"/>
            </a:endParaRPr>
          </a:p>
        </p:txBody>
      </p:sp>
      <p:sp>
        <p:nvSpPr>
          <p:cNvPr id="824" name="Rectangle 30"/>
          <p:cNvSpPr>
            <a:spLocks noChangeArrowheads="1"/>
          </p:cNvSpPr>
          <p:nvPr/>
        </p:nvSpPr>
        <p:spPr bwMode="auto">
          <a:xfrm>
            <a:off x="2512020" y="6211664"/>
            <a:ext cx="2769989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>
                <a:ln>
                  <a:noFill/>
                </a:ln>
                <a:solidFill>
                  <a:srgbClr val="843C0C"/>
                </a:solidFill>
                <a:effectLst/>
                <a:latin typeface="ＭＳ 明朝"/>
                <a:ea typeface="ＭＳ 明朝"/>
                <a:cs typeface="ＭＳ 明朝"/>
              </a:rPr>
              <a:t>ビタミンをたっぷり補給して潤い美肌！</a:t>
            </a:r>
            <a:endParaRPr kumimoji="1" lang="ja-JP" sz="1800" b="0" i="0" u="none" strike="noStrike" cap="none" normalizeH="0" baseline="0" dirty="0">
              <a:ln>
                <a:noFill/>
              </a:ln>
              <a:solidFill>
                <a:srgbClr val="843C0C"/>
              </a:solidFill>
              <a:effectLst/>
              <a:latin typeface="ＭＳ 明朝"/>
              <a:ea typeface="ＭＳ 明朝"/>
              <a:cs typeface="ＭＳ 明朝"/>
            </a:endParaRPr>
          </a:p>
        </p:txBody>
      </p:sp>
      <p:sp>
        <p:nvSpPr>
          <p:cNvPr id="825" name="Rectangle 6"/>
          <p:cNvSpPr>
            <a:spLocks noChangeArrowheads="1"/>
          </p:cNvSpPr>
          <p:nvPr/>
        </p:nvSpPr>
        <p:spPr bwMode="auto">
          <a:xfrm>
            <a:off x="889000" y="7685055"/>
            <a:ext cx="20518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sz="800" u="none" strike="noStrike" cap="none" normalizeH="0" baseline="0" dirty="0">
                <a:ln>
                  <a:noFill/>
                </a:ln>
                <a:solidFill>
                  <a:srgbClr val="E17134"/>
                </a:solidFill>
                <a:effectLst/>
                <a:latin typeface="メイリオ"/>
                <a:ea typeface="メイリオ"/>
                <a:cs typeface="メイリオ"/>
              </a:rPr>
              <a:t>税</a:t>
            </a:r>
            <a:r>
              <a:rPr lang="ja-JP" altLang="ja-JP" sz="800" dirty="0">
                <a:solidFill>
                  <a:srgbClr val="E17134"/>
                </a:solidFill>
                <a:latin typeface="メイリオ"/>
                <a:ea typeface="メイリオ"/>
                <a:cs typeface="メイリオ"/>
              </a:rPr>
              <a:t>別</a:t>
            </a:r>
          </a:p>
        </p:txBody>
      </p:sp>
      <p:sp>
        <p:nvSpPr>
          <p:cNvPr id="826" name="Rectangle 8"/>
          <p:cNvSpPr>
            <a:spLocks noChangeArrowheads="1"/>
          </p:cNvSpPr>
          <p:nvPr/>
        </p:nvSpPr>
        <p:spPr bwMode="auto">
          <a:xfrm>
            <a:off x="1160459" y="7522343"/>
            <a:ext cx="8860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000" u="none" strike="noStrike" cap="none" normalizeH="0" baseline="0" dirty="0">
                <a:ln>
                  <a:noFill/>
                </a:ln>
                <a:solidFill>
                  <a:srgbClr val="E17134"/>
                </a:solidFill>
                <a:effectLst/>
                <a:latin typeface="メイリオ"/>
                <a:ea typeface="メイリオ"/>
                <a:cs typeface="メイリオ"/>
              </a:rPr>
              <a:t>\4,000</a:t>
            </a:r>
          </a:p>
        </p:txBody>
      </p:sp>
      <p:sp>
        <p:nvSpPr>
          <p:cNvPr id="827" name="Rectangle 9"/>
          <p:cNvSpPr>
            <a:spLocks noChangeArrowheads="1"/>
          </p:cNvSpPr>
          <p:nvPr/>
        </p:nvSpPr>
        <p:spPr bwMode="auto">
          <a:xfrm>
            <a:off x="2101850" y="7592980"/>
            <a:ext cx="19236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500" u="none" strike="noStrike" cap="none" normalizeH="0" baseline="0">
                <a:ln>
                  <a:noFill/>
                </a:ln>
                <a:solidFill>
                  <a:srgbClr val="E17134"/>
                </a:solidFill>
                <a:effectLst/>
                <a:latin typeface="メイリオ"/>
                <a:ea typeface="メイリオ"/>
                <a:cs typeface="メイリオ"/>
              </a:rPr>
              <a:t>～</a:t>
            </a:r>
            <a:endParaRPr kumimoji="1" lang="ja-JP" sz="1800" u="none" strike="noStrike" cap="none" normalizeH="0" baseline="0">
              <a:ln>
                <a:noFill/>
              </a:ln>
              <a:solidFill>
                <a:srgbClr val="E17134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828" name="Rectangle 10"/>
          <p:cNvSpPr>
            <a:spLocks noChangeArrowheads="1"/>
          </p:cNvSpPr>
          <p:nvPr/>
        </p:nvSpPr>
        <p:spPr bwMode="auto">
          <a:xfrm>
            <a:off x="1047750" y="6929405"/>
            <a:ext cx="107721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400" b="1" i="0" u="none" strike="noStrike" cap="none" normalizeH="0" baseline="0" dirty="0">
                <a:ln>
                  <a:noFill/>
                </a:ln>
                <a:solidFill>
                  <a:srgbClr val="640000"/>
                </a:solidFill>
                <a:effectLst/>
                <a:latin typeface="ＭＳ ゴシック"/>
                <a:ea typeface="ＭＳ ゴシック"/>
                <a:cs typeface="ＭＳ ゴシック"/>
              </a:rPr>
              <a:t>痩身メニュー</a:t>
            </a:r>
            <a:endParaRPr kumimoji="1" lang="ja-JP" sz="1800" b="1" i="0" u="none" strike="noStrike" cap="none" normalizeH="0" baseline="0" dirty="0">
              <a:ln>
                <a:noFill/>
              </a:ln>
              <a:solidFill>
                <a:srgbClr val="640000"/>
              </a:solidFill>
              <a:effectLst/>
              <a:latin typeface="ＭＳ ゴシック"/>
              <a:ea typeface="ＭＳ ゴシック"/>
              <a:cs typeface="ＭＳ ゴシック"/>
            </a:endParaRPr>
          </a:p>
        </p:txBody>
      </p:sp>
      <p:sp>
        <p:nvSpPr>
          <p:cNvPr id="829" name="Rectangle 11"/>
          <p:cNvSpPr>
            <a:spLocks noChangeArrowheads="1"/>
          </p:cNvSpPr>
          <p:nvPr/>
        </p:nvSpPr>
        <p:spPr bwMode="auto">
          <a:xfrm>
            <a:off x="1228725" y="7234205"/>
            <a:ext cx="73096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400" b="1" i="0" u="none" strike="noStrike" cap="none" normalizeH="0" baseline="0" dirty="0">
                <a:ln>
                  <a:noFill/>
                </a:ln>
                <a:solidFill>
                  <a:srgbClr val="640000"/>
                </a:solidFill>
                <a:effectLst/>
                <a:latin typeface="ＭＳ ゴシック"/>
                <a:ea typeface="ＭＳ ゴシック"/>
                <a:cs typeface="ＭＳ ゴシック"/>
              </a:rPr>
              <a:t>効果実感</a:t>
            </a:r>
            <a:endParaRPr kumimoji="1" lang="ja-JP" sz="1800" b="1" i="0" u="none" strike="noStrike" cap="none" normalizeH="0" baseline="0" dirty="0">
              <a:ln>
                <a:noFill/>
              </a:ln>
              <a:solidFill>
                <a:srgbClr val="640000"/>
              </a:solidFill>
              <a:effectLst/>
              <a:latin typeface="ＭＳ ゴシック"/>
              <a:ea typeface="ＭＳ ゴシック"/>
              <a:cs typeface="ＭＳ ゴシック"/>
            </a:endParaRPr>
          </a:p>
        </p:txBody>
      </p:sp>
      <p:sp>
        <p:nvSpPr>
          <p:cNvPr id="830" name="Rectangle 12"/>
          <p:cNvSpPr>
            <a:spLocks noChangeArrowheads="1"/>
          </p:cNvSpPr>
          <p:nvPr/>
        </p:nvSpPr>
        <p:spPr bwMode="auto">
          <a:xfrm>
            <a:off x="3048000" y="6929405"/>
            <a:ext cx="179536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400" b="1" i="0" u="none" strike="noStrike" cap="none" normalizeH="0" baseline="0" dirty="0">
                <a:ln>
                  <a:noFill/>
                </a:ln>
                <a:solidFill>
                  <a:srgbClr val="640000"/>
                </a:solidFill>
                <a:effectLst/>
                <a:latin typeface="ＭＳ ゴシック"/>
                <a:ea typeface="ＭＳ ゴシック"/>
                <a:cs typeface="ＭＳ ゴシック"/>
              </a:rPr>
              <a:t>フェイシャルメニュー</a:t>
            </a:r>
            <a:endParaRPr kumimoji="1" lang="ja-JP" sz="1800" b="1" i="0" u="none" strike="noStrike" cap="none" normalizeH="0" baseline="0" dirty="0">
              <a:ln>
                <a:noFill/>
              </a:ln>
              <a:solidFill>
                <a:srgbClr val="640000"/>
              </a:solidFill>
              <a:effectLst/>
              <a:latin typeface="ＭＳ ゴシック"/>
              <a:ea typeface="ＭＳ ゴシック"/>
              <a:cs typeface="ＭＳ ゴシック"/>
            </a:endParaRPr>
          </a:p>
        </p:txBody>
      </p:sp>
      <p:sp>
        <p:nvSpPr>
          <p:cNvPr id="831" name="Rectangle 13"/>
          <p:cNvSpPr>
            <a:spLocks noChangeArrowheads="1"/>
          </p:cNvSpPr>
          <p:nvPr/>
        </p:nvSpPr>
        <p:spPr bwMode="auto">
          <a:xfrm>
            <a:off x="3228975" y="7234205"/>
            <a:ext cx="143629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400" b="1" i="0" u="none" strike="noStrike" cap="none" normalizeH="0" baseline="0" dirty="0">
                <a:ln>
                  <a:noFill/>
                </a:ln>
                <a:solidFill>
                  <a:srgbClr val="640000"/>
                </a:solidFill>
                <a:effectLst/>
                <a:latin typeface="ＭＳ ゴシック"/>
                <a:ea typeface="ＭＳ ゴシック"/>
                <a:cs typeface="ＭＳ ゴシック"/>
              </a:rPr>
              <a:t>紫外線対策も完璧</a:t>
            </a:r>
            <a:endParaRPr kumimoji="1" lang="ja-JP" sz="1800" b="1" i="0" u="none" strike="noStrike" cap="none" normalizeH="0" baseline="0" dirty="0">
              <a:ln>
                <a:noFill/>
              </a:ln>
              <a:solidFill>
                <a:srgbClr val="640000"/>
              </a:solidFill>
              <a:effectLst/>
              <a:latin typeface="ＭＳ ゴシック"/>
              <a:ea typeface="ＭＳ ゴシック"/>
              <a:cs typeface="ＭＳ ゴシック"/>
            </a:endParaRPr>
          </a:p>
        </p:txBody>
      </p:sp>
      <p:sp>
        <p:nvSpPr>
          <p:cNvPr id="832" name="Rectangle 6"/>
          <p:cNvSpPr>
            <a:spLocks noChangeArrowheads="1"/>
          </p:cNvSpPr>
          <p:nvPr/>
        </p:nvSpPr>
        <p:spPr bwMode="auto">
          <a:xfrm>
            <a:off x="3250555" y="7686104"/>
            <a:ext cx="20518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sz="800" u="none" strike="noStrike" cap="none" normalizeH="0" baseline="0" dirty="0">
                <a:ln>
                  <a:noFill/>
                </a:ln>
                <a:solidFill>
                  <a:srgbClr val="E17134"/>
                </a:solidFill>
                <a:effectLst/>
                <a:latin typeface="メイリオ"/>
                <a:ea typeface="メイリオ"/>
                <a:cs typeface="メイリオ"/>
              </a:rPr>
              <a:t>税</a:t>
            </a:r>
            <a:r>
              <a:rPr lang="ja-JP" altLang="ja-JP" sz="800" dirty="0">
                <a:solidFill>
                  <a:srgbClr val="E17134"/>
                </a:solidFill>
                <a:latin typeface="メイリオ"/>
                <a:ea typeface="メイリオ"/>
                <a:cs typeface="メイリオ"/>
              </a:rPr>
              <a:t>別</a:t>
            </a:r>
          </a:p>
        </p:txBody>
      </p:sp>
      <p:sp>
        <p:nvSpPr>
          <p:cNvPr id="833" name="Rectangle 8"/>
          <p:cNvSpPr>
            <a:spLocks noChangeArrowheads="1"/>
          </p:cNvSpPr>
          <p:nvPr/>
        </p:nvSpPr>
        <p:spPr bwMode="auto">
          <a:xfrm>
            <a:off x="3527747" y="7542088"/>
            <a:ext cx="8860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000" u="none" strike="noStrike" cap="none" normalizeH="0" baseline="0" dirty="0">
                <a:ln>
                  <a:noFill/>
                </a:ln>
                <a:solidFill>
                  <a:srgbClr val="E17134"/>
                </a:solidFill>
                <a:effectLst/>
                <a:latin typeface="メイリオ"/>
                <a:ea typeface="メイリオ"/>
                <a:cs typeface="メイリオ"/>
              </a:rPr>
              <a:t>\4,000</a:t>
            </a:r>
          </a:p>
        </p:txBody>
      </p:sp>
      <p:sp>
        <p:nvSpPr>
          <p:cNvPr id="834" name="Rectangle 9"/>
          <p:cNvSpPr>
            <a:spLocks noChangeArrowheads="1"/>
          </p:cNvSpPr>
          <p:nvPr/>
        </p:nvSpPr>
        <p:spPr bwMode="auto">
          <a:xfrm>
            <a:off x="4469138" y="7612725"/>
            <a:ext cx="19236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500" u="none" strike="noStrike" cap="none" normalizeH="0" baseline="0">
                <a:ln>
                  <a:noFill/>
                </a:ln>
                <a:solidFill>
                  <a:srgbClr val="E17134"/>
                </a:solidFill>
                <a:effectLst/>
                <a:latin typeface="メイリオ"/>
                <a:ea typeface="メイリオ"/>
                <a:cs typeface="メイリオ"/>
              </a:rPr>
              <a:t>～</a:t>
            </a:r>
            <a:endParaRPr kumimoji="1" lang="ja-JP" sz="1800" u="none" strike="noStrike" cap="none" normalizeH="0" baseline="0">
              <a:ln>
                <a:noFill/>
              </a:ln>
              <a:solidFill>
                <a:srgbClr val="E17134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835" name="Rectangle 6"/>
          <p:cNvSpPr>
            <a:spLocks noChangeArrowheads="1"/>
          </p:cNvSpPr>
          <p:nvPr/>
        </p:nvSpPr>
        <p:spPr bwMode="auto">
          <a:xfrm>
            <a:off x="5573188" y="7686104"/>
            <a:ext cx="20518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sz="800" u="none" strike="noStrike" cap="none" normalizeH="0" baseline="0" dirty="0">
                <a:ln>
                  <a:noFill/>
                </a:ln>
                <a:solidFill>
                  <a:srgbClr val="E17134"/>
                </a:solidFill>
                <a:effectLst/>
                <a:latin typeface="メイリオ"/>
                <a:ea typeface="メイリオ"/>
                <a:cs typeface="メイリオ"/>
              </a:rPr>
              <a:t>税</a:t>
            </a:r>
            <a:r>
              <a:rPr lang="ja-JP" altLang="ja-JP" sz="800" dirty="0">
                <a:solidFill>
                  <a:srgbClr val="E17134"/>
                </a:solidFill>
                <a:latin typeface="メイリオ"/>
                <a:ea typeface="メイリオ"/>
                <a:cs typeface="メイリオ"/>
              </a:rPr>
              <a:t>別</a:t>
            </a:r>
          </a:p>
        </p:txBody>
      </p:sp>
      <p:sp>
        <p:nvSpPr>
          <p:cNvPr id="836" name="Rectangle 8"/>
          <p:cNvSpPr>
            <a:spLocks noChangeArrowheads="1"/>
          </p:cNvSpPr>
          <p:nvPr/>
        </p:nvSpPr>
        <p:spPr bwMode="auto">
          <a:xfrm>
            <a:off x="5850380" y="7542088"/>
            <a:ext cx="8860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000" u="none" strike="noStrike" cap="none" normalizeH="0" baseline="0" dirty="0">
                <a:ln>
                  <a:noFill/>
                </a:ln>
                <a:solidFill>
                  <a:srgbClr val="E17134"/>
                </a:solidFill>
                <a:effectLst/>
                <a:latin typeface="メイリオ"/>
                <a:ea typeface="メイリオ"/>
                <a:cs typeface="メイリオ"/>
              </a:rPr>
              <a:t>\4,000</a:t>
            </a:r>
          </a:p>
        </p:txBody>
      </p:sp>
      <p:sp>
        <p:nvSpPr>
          <p:cNvPr id="837" name="Rectangle 9"/>
          <p:cNvSpPr>
            <a:spLocks noChangeArrowheads="1"/>
          </p:cNvSpPr>
          <p:nvPr/>
        </p:nvSpPr>
        <p:spPr bwMode="auto">
          <a:xfrm>
            <a:off x="6791771" y="7612725"/>
            <a:ext cx="19236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500" u="none" strike="noStrike" cap="none" normalizeH="0" baseline="0">
                <a:ln>
                  <a:noFill/>
                </a:ln>
                <a:solidFill>
                  <a:srgbClr val="E17134"/>
                </a:solidFill>
                <a:effectLst/>
                <a:latin typeface="メイリオ"/>
                <a:ea typeface="メイリオ"/>
                <a:cs typeface="メイリオ"/>
              </a:rPr>
              <a:t>～</a:t>
            </a:r>
            <a:endParaRPr kumimoji="1" lang="ja-JP" sz="1800" u="none" strike="noStrike" cap="none" normalizeH="0" baseline="0">
              <a:ln>
                <a:noFill/>
              </a:ln>
              <a:solidFill>
                <a:srgbClr val="E17134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838" name="Rectangle 18"/>
          <p:cNvSpPr>
            <a:spLocks noChangeArrowheads="1"/>
          </p:cNvSpPr>
          <p:nvPr/>
        </p:nvSpPr>
        <p:spPr bwMode="auto">
          <a:xfrm>
            <a:off x="5594350" y="6929405"/>
            <a:ext cx="143629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400" b="1" i="0" u="none" strike="noStrike" cap="none" normalizeH="0" baseline="0" dirty="0">
                <a:ln>
                  <a:noFill/>
                </a:ln>
                <a:solidFill>
                  <a:srgbClr val="640000"/>
                </a:solidFill>
                <a:effectLst/>
                <a:latin typeface="ＭＳ ゴシック"/>
                <a:ea typeface="ＭＳ ゴシック"/>
                <a:cs typeface="ＭＳ ゴシック"/>
              </a:rPr>
              <a:t>リンパマッサージ</a:t>
            </a:r>
            <a:endParaRPr kumimoji="1" lang="ja-JP" sz="1800" b="1" i="0" u="none" strike="noStrike" cap="none" normalizeH="0" baseline="0" dirty="0">
              <a:ln>
                <a:noFill/>
              </a:ln>
              <a:solidFill>
                <a:srgbClr val="640000"/>
              </a:solidFill>
              <a:effectLst/>
              <a:latin typeface="ＭＳ ゴシック"/>
              <a:ea typeface="ＭＳ ゴシック"/>
              <a:cs typeface="ＭＳ ゴシック"/>
            </a:endParaRPr>
          </a:p>
        </p:txBody>
      </p:sp>
      <p:sp>
        <p:nvSpPr>
          <p:cNvPr id="839" name="Rectangle 19"/>
          <p:cNvSpPr>
            <a:spLocks noChangeArrowheads="1"/>
          </p:cNvSpPr>
          <p:nvPr/>
        </p:nvSpPr>
        <p:spPr bwMode="auto">
          <a:xfrm>
            <a:off x="5594350" y="7234205"/>
            <a:ext cx="143629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400" b="1" i="0" u="none" strike="noStrike" cap="none" normalizeH="0" baseline="0">
                <a:ln>
                  <a:noFill/>
                </a:ln>
                <a:solidFill>
                  <a:srgbClr val="640000"/>
                </a:solidFill>
                <a:effectLst/>
                <a:latin typeface="ＭＳ ゴシック"/>
                <a:ea typeface="ＭＳ ゴシック"/>
                <a:cs typeface="ＭＳ ゴシック"/>
              </a:rPr>
              <a:t>お疲れ肌から解放</a:t>
            </a:r>
            <a:endParaRPr kumimoji="1" lang="ja-JP" sz="1800" b="1" i="0" u="none" strike="noStrike" cap="none" normalizeH="0" baseline="0">
              <a:ln>
                <a:noFill/>
              </a:ln>
              <a:solidFill>
                <a:srgbClr val="640000"/>
              </a:solidFill>
              <a:effectLst/>
              <a:latin typeface="ＭＳ ゴシック"/>
              <a:ea typeface="ＭＳ ゴシック"/>
              <a:cs typeface="ＭＳ ゴシック"/>
            </a:endParaRPr>
          </a:p>
        </p:txBody>
      </p:sp>
      <p:sp>
        <p:nvSpPr>
          <p:cNvPr id="848" name="Rectangle 31"/>
          <p:cNvSpPr>
            <a:spLocks noChangeArrowheads="1"/>
          </p:cNvSpPr>
          <p:nvPr/>
        </p:nvSpPr>
        <p:spPr bwMode="auto">
          <a:xfrm>
            <a:off x="4123592" y="8982248"/>
            <a:ext cx="2885405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5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ゴシック"/>
                <a:ea typeface="ＭＳ ゴシック"/>
                <a:cs typeface="ＭＳ ゴシック"/>
              </a:rPr>
              <a:t>フェイスマッサー</a:t>
            </a:r>
            <a:r>
              <a:rPr lang="ja-JP" altLang="en-US" sz="1500" dirty="0">
                <a:solidFill>
                  <a:srgbClr val="4E311C"/>
                </a:solidFill>
                <a:latin typeface="ＭＳ ゴシック"/>
                <a:ea typeface="ＭＳ ゴシック"/>
                <a:cs typeface="ＭＳ ゴシック"/>
              </a:rPr>
              <a:t>ジ（１回限り）</a:t>
            </a:r>
            <a:endParaRPr kumimoji="1" 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ＭＳ ゴシック"/>
              <a:ea typeface="ＭＳ ゴシック"/>
              <a:cs typeface="ＭＳ ゴシック"/>
            </a:endParaRPr>
          </a:p>
        </p:txBody>
      </p:sp>
      <p:sp>
        <p:nvSpPr>
          <p:cNvPr id="849" name="Rectangle 37"/>
          <p:cNvSpPr>
            <a:spLocks noChangeArrowheads="1"/>
          </p:cNvSpPr>
          <p:nvPr/>
        </p:nvSpPr>
        <p:spPr bwMode="auto">
          <a:xfrm>
            <a:off x="4004442" y="9344198"/>
            <a:ext cx="3123705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700" b="1" i="0" u="none" strike="noStrike" cap="none" normalizeH="0" baseline="0" dirty="0">
                <a:ln>
                  <a:noFill/>
                </a:ln>
                <a:solidFill>
                  <a:srgbClr val="E17134"/>
                </a:solidFill>
                <a:effectLst/>
                <a:latin typeface="メイリオ"/>
                <a:ea typeface="メイリオ"/>
                <a:cs typeface="メイリオ"/>
              </a:rPr>
              <a:t>無料体験クーポン券</a:t>
            </a:r>
            <a:endParaRPr kumimoji="1" lang="ja-JP" sz="1800" b="1" i="0" u="none" strike="noStrike" cap="none" normalizeH="0" baseline="0" dirty="0">
              <a:ln>
                <a:noFill/>
              </a:ln>
              <a:solidFill>
                <a:srgbClr val="E17134"/>
              </a:solidFill>
              <a:effectLst/>
              <a:latin typeface="メイリオ"/>
              <a:ea typeface="メイリオ"/>
              <a:cs typeface="メイリオ"/>
            </a:endParaRPr>
          </a:p>
        </p:txBody>
      </p:sp>
      <p:sp>
        <p:nvSpPr>
          <p:cNvPr id="850" name="Rectangle 46"/>
          <p:cNvSpPr>
            <a:spLocks noChangeArrowheads="1"/>
          </p:cNvSpPr>
          <p:nvPr/>
        </p:nvSpPr>
        <p:spPr bwMode="auto">
          <a:xfrm>
            <a:off x="4668613" y="9906173"/>
            <a:ext cx="1795363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※</a:t>
            </a:r>
            <a:r>
              <a:rPr kumimoji="1" lang="ja-JP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有効期</a:t>
            </a:r>
            <a:r>
              <a:rPr kumimoji="1" lang="ja-JP" altLang="en-US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限</a:t>
            </a:r>
            <a:r>
              <a:rPr kumimoji="1" lang="en-US" altLang="ja-JP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2014</a:t>
            </a:r>
            <a:r>
              <a:rPr kumimoji="1" lang="ja-JP" altLang="en-US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年</a:t>
            </a:r>
            <a:r>
              <a:rPr kumimoji="1" lang="en-US" altLang="ja-JP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10</a:t>
            </a:r>
            <a:r>
              <a:rPr kumimoji="1" lang="ja-JP" altLang="en-US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月末日まで</a:t>
            </a:r>
            <a:endParaRPr kumimoji="1" 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ＭＳ 明朝"/>
              <a:ea typeface="ＭＳ 明朝"/>
              <a:cs typeface="ＭＳ 明朝"/>
            </a:endParaRPr>
          </a:p>
        </p:txBody>
      </p:sp>
      <p:sp>
        <p:nvSpPr>
          <p:cNvPr id="851" name="Rectangle 53"/>
          <p:cNvSpPr>
            <a:spLocks noChangeArrowheads="1"/>
          </p:cNvSpPr>
          <p:nvPr/>
        </p:nvSpPr>
        <p:spPr bwMode="auto">
          <a:xfrm>
            <a:off x="4860973" y="10083973"/>
            <a:ext cx="1410643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※</a:t>
            </a:r>
            <a:r>
              <a:rPr kumimoji="1" lang="ja-JP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他券サービス併用不可</a:t>
            </a:r>
            <a:endParaRPr kumimoji="1" 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ＭＳ 明朝"/>
              <a:ea typeface="ＭＳ 明朝"/>
              <a:cs typeface="ＭＳ 明朝"/>
            </a:endParaRPr>
          </a:p>
        </p:txBody>
      </p:sp>
      <p:sp>
        <p:nvSpPr>
          <p:cNvPr id="852" name="Rectangle 54"/>
          <p:cNvSpPr>
            <a:spLocks noChangeArrowheads="1"/>
          </p:cNvSpPr>
          <p:nvPr/>
        </p:nvSpPr>
        <p:spPr bwMode="auto">
          <a:xfrm>
            <a:off x="4348012" y="10261773"/>
            <a:ext cx="2436564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ja-JP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※</a:t>
            </a:r>
            <a:r>
              <a:rPr kumimoji="1" lang="ja-JP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お電話でご予約の上</a:t>
            </a:r>
            <a:r>
              <a:rPr kumimoji="1" lang="ja-JP" altLang="en-US" sz="1000" b="0" i="0" u="none" strike="noStrike" cap="none" normalizeH="0" baseline="0" dirty="0">
                <a:ln>
                  <a:noFill/>
                </a:ln>
                <a:solidFill>
                  <a:srgbClr val="4E311C"/>
                </a:solidFill>
                <a:effectLst/>
                <a:latin typeface="ＭＳ 明朝"/>
                <a:ea typeface="ＭＳ 明朝"/>
                <a:cs typeface="ＭＳ 明朝"/>
              </a:rPr>
              <a:t>、</a:t>
            </a:r>
            <a:r>
              <a:rPr lang="ja-JP" altLang="ja-JP" sz="1000" dirty="0">
                <a:solidFill>
                  <a:srgbClr val="4E311C"/>
                </a:solidFill>
                <a:latin typeface="ＭＳ 明朝"/>
                <a:ea typeface="ＭＳ 明朝"/>
                <a:cs typeface="ＭＳ 明朝"/>
              </a:rPr>
              <a:t>お越しください</a:t>
            </a:r>
            <a:r>
              <a:rPr kumimoji="1" lang="ja-JP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ＭＳ 明朝"/>
                <a:ea typeface="ＭＳ 明朝"/>
                <a:cs typeface="ＭＳ 明朝"/>
              </a:rPr>
              <a:t>。</a:t>
            </a:r>
            <a:endParaRPr kumimoji="1" lang="ja-JP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ＭＳ 明朝"/>
              <a:ea typeface="ＭＳ 明朝"/>
              <a:cs typeface="ＭＳ 明朝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1.pptx" id="{D8CEF92E-E621-4889-A2C4-D44EA4896D94}" vid="{7BA0B976-7AA0-4750-86DE-53A6EBAC7E76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51</Template>
  <TotalTime>785</TotalTime>
  <Words>226</Words>
  <Application>Microsoft Office PowerPoint</Application>
  <PresentationFormat>ユーザー設定</PresentationFormat>
  <Paragraphs>47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HG丸ｺﾞｼｯｸM-PRO</vt:lpstr>
      <vt:lpstr>ＭＳ Ｐゴシック</vt:lpstr>
      <vt:lpstr>ＭＳ ゴシック</vt:lpstr>
      <vt:lpstr>ＭＳ 明朝</vt:lpstr>
      <vt:lpstr>メイリオ</vt:lpstr>
      <vt:lpstr>Arial</vt:lpstr>
      <vt:lpstr>Calibri</vt:lpstr>
      <vt:lpstr>Office 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takasuka</dc:creator>
  <cp:lastModifiedBy>鈴木 翔</cp:lastModifiedBy>
  <cp:revision>77</cp:revision>
  <cp:lastPrinted>2013-08-19T03:28:38Z</cp:lastPrinted>
  <dcterms:created xsi:type="dcterms:W3CDTF">2013-08-08T01:25:55Z</dcterms:created>
  <dcterms:modified xsi:type="dcterms:W3CDTF">2017-03-02T08:33:48Z</dcterms:modified>
</cp:coreProperties>
</file>