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3" r:id="rId1"/>
  </p:sldMasterIdLst>
  <p:notesMasterIdLst>
    <p:notesMasterId r:id="rId4"/>
  </p:notesMasterIdLst>
  <p:sldIdLst>
    <p:sldId id="261" r:id="rId2"/>
    <p:sldId id="259" r:id="rId3"/>
  </p:sldIdLst>
  <p:sldSz cx="10907713" cy="7775575"/>
  <p:notesSz cx="6794500" cy="992505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CF362"/>
    <a:srgbClr val="FFB533"/>
    <a:srgbClr val="F53B75"/>
    <a:srgbClr val="FF0066"/>
    <a:srgbClr val="FFD5E3"/>
    <a:srgbClr val="FF79A6"/>
    <a:srgbClr val="203864"/>
    <a:srgbClr val="FF9700"/>
    <a:srgbClr val="FFC5D8"/>
    <a:srgbClr val="F0F4F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中間スタイル 2 - アクセント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21E4AEA4-8DFA-4A89-87EB-49C32662AFE0}" styleName="中間スタイル 2 - アクセント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94660"/>
  </p:normalViewPr>
  <p:slideViewPr>
    <p:cSldViewPr snapToGrid="0">
      <p:cViewPr varScale="1">
        <p:scale>
          <a:sx n="86" d="100"/>
          <a:sy n="86" d="100"/>
        </p:scale>
        <p:origin x="-1080" y="-112"/>
      </p:cViewPr>
      <p:guideLst>
        <p:guide orient="horz" pos="2449"/>
        <p:guide pos="343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5" Type="http://schemas.openxmlformats.org/officeDocument/2006/relationships/printerSettings" Target="printerSettings/printerSettings1.bin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645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pPr/>
              <a:t>2014/07/31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047750" y="1239838"/>
            <a:ext cx="46990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431"/>
            <a:ext cx="5435600" cy="390798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645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1327" y="518372"/>
            <a:ext cx="3518021" cy="1814301"/>
          </a:xfrm>
        </p:spPr>
        <p:txBody>
          <a:bodyPr anchor="b"/>
          <a:lstStyle>
            <a:lvl1pPr>
              <a:defRPr sz="3817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51327" y="2332673"/>
            <a:ext cx="3518021" cy="4321564"/>
          </a:xfrm>
        </p:spPr>
        <p:txBody>
          <a:bodyPr/>
          <a:lstStyle>
            <a:lvl1pPr marL="0" indent="0">
              <a:buNone/>
              <a:defRPr sz="1908"/>
            </a:lvl1pPr>
            <a:lvl2pPr marL="545348" indent="0">
              <a:buNone/>
              <a:defRPr sz="1669"/>
            </a:lvl2pPr>
            <a:lvl3pPr marL="1090697" indent="0">
              <a:buNone/>
              <a:defRPr sz="1431"/>
            </a:lvl3pPr>
            <a:lvl4pPr marL="1636045" indent="0">
              <a:buNone/>
              <a:defRPr sz="1192"/>
            </a:lvl4pPr>
            <a:lvl5pPr marL="2181395" indent="0">
              <a:buNone/>
              <a:defRPr sz="1192"/>
            </a:lvl5pPr>
            <a:lvl6pPr marL="2726743" indent="0">
              <a:buNone/>
              <a:defRPr sz="1192"/>
            </a:lvl6pPr>
            <a:lvl7pPr marL="3272091" indent="0">
              <a:buNone/>
              <a:defRPr sz="1192"/>
            </a:lvl7pPr>
            <a:lvl8pPr marL="3817440" indent="0">
              <a:buNone/>
              <a:defRPr sz="1192"/>
            </a:lvl8pPr>
            <a:lvl9pPr marL="4362788" indent="0">
              <a:buNone/>
              <a:defRPr sz="1192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pPr/>
              <a:t>2014/07/31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43090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pPr/>
              <a:t>2014/07/31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51728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00714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49906" y="413979"/>
            <a:ext cx="9407902" cy="150291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9906" y="2069886"/>
            <a:ext cx="9407902" cy="493353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9906" y="7206808"/>
            <a:ext cx="2454235" cy="41397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3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smtClean="0"/>
              <a:pPr/>
              <a:t>2014/07/31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13180" y="7206808"/>
            <a:ext cx="3681354" cy="41397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3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03572" y="7206808"/>
            <a:ext cx="2454235" cy="41397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3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04887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5" r:id="rId3"/>
  </p:sldLayoutIdLst>
  <p:txStyles>
    <p:titleStyle>
      <a:lvl1pPr algn="l" defTabSz="1090697" rtl="0" eaLnBrk="1" latinLnBrk="0" hangingPunct="1">
        <a:lnSpc>
          <a:spcPct val="90000"/>
        </a:lnSpc>
        <a:spcBef>
          <a:spcPct val="0"/>
        </a:spcBef>
        <a:buNone/>
        <a:defRPr kumimoji="1" sz="524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2675" indent="-272675" algn="l" defTabSz="1090697" rtl="0" eaLnBrk="1" latinLnBrk="0" hangingPunct="1">
        <a:lnSpc>
          <a:spcPct val="90000"/>
        </a:lnSpc>
        <a:spcBef>
          <a:spcPts val="1192"/>
        </a:spcBef>
        <a:buFont typeface="Arial" panose="020B0604020202020204" pitchFamily="34" charset="0"/>
        <a:buChar char="•"/>
        <a:defRPr kumimoji="1" sz="3340" kern="1200">
          <a:solidFill>
            <a:schemeClr val="tx1"/>
          </a:solidFill>
          <a:latin typeface="+mn-lt"/>
          <a:ea typeface="+mn-ea"/>
          <a:cs typeface="+mn-cs"/>
        </a:defRPr>
      </a:lvl1pPr>
      <a:lvl2pPr marL="818023" indent="-272675" algn="l" defTabSz="1090697" rtl="0" eaLnBrk="1" latinLnBrk="0" hangingPunct="1">
        <a:lnSpc>
          <a:spcPct val="90000"/>
        </a:lnSpc>
        <a:spcBef>
          <a:spcPts val="596"/>
        </a:spcBef>
        <a:buFont typeface="Arial" panose="020B0604020202020204" pitchFamily="34" charset="0"/>
        <a:buChar char="•"/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2pPr>
      <a:lvl3pPr marL="1363372" indent="-272675" algn="l" defTabSz="1090697" rtl="0" eaLnBrk="1" latinLnBrk="0" hangingPunct="1">
        <a:lnSpc>
          <a:spcPct val="90000"/>
        </a:lnSpc>
        <a:spcBef>
          <a:spcPts val="596"/>
        </a:spcBef>
        <a:buFont typeface="Arial" panose="020B0604020202020204" pitchFamily="34" charset="0"/>
        <a:buChar char="•"/>
        <a:defRPr kumimoji="1" sz="2386" kern="1200">
          <a:solidFill>
            <a:schemeClr val="tx1"/>
          </a:solidFill>
          <a:latin typeface="+mn-lt"/>
          <a:ea typeface="+mn-ea"/>
          <a:cs typeface="+mn-cs"/>
        </a:defRPr>
      </a:lvl3pPr>
      <a:lvl4pPr marL="1908720" indent="-272675" algn="l" defTabSz="1090697" rtl="0" eaLnBrk="1" latinLnBrk="0" hangingPunct="1">
        <a:lnSpc>
          <a:spcPct val="90000"/>
        </a:lnSpc>
        <a:spcBef>
          <a:spcPts val="596"/>
        </a:spcBef>
        <a:buFont typeface="Arial" panose="020B0604020202020204" pitchFamily="34" charset="0"/>
        <a:buChar char="•"/>
        <a:defRPr kumimoji="1" sz="2148" kern="1200">
          <a:solidFill>
            <a:schemeClr val="tx1"/>
          </a:solidFill>
          <a:latin typeface="+mn-lt"/>
          <a:ea typeface="+mn-ea"/>
          <a:cs typeface="+mn-cs"/>
        </a:defRPr>
      </a:lvl4pPr>
      <a:lvl5pPr marL="2454068" indent="-272675" algn="l" defTabSz="1090697" rtl="0" eaLnBrk="1" latinLnBrk="0" hangingPunct="1">
        <a:lnSpc>
          <a:spcPct val="90000"/>
        </a:lnSpc>
        <a:spcBef>
          <a:spcPts val="596"/>
        </a:spcBef>
        <a:buFont typeface="Arial" panose="020B0604020202020204" pitchFamily="34" charset="0"/>
        <a:buChar char="•"/>
        <a:defRPr kumimoji="1" sz="2148" kern="1200">
          <a:solidFill>
            <a:schemeClr val="tx1"/>
          </a:solidFill>
          <a:latin typeface="+mn-lt"/>
          <a:ea typeface="+mn-ea"/>
          <a:cs typeface="+mn-cs"/>
        </a:defRPr>
      </a:lvl5pPr>
      <a:lvl6pPr marL="2999416" indent="-272675" algn="l" defTabSz="1090697" rtl="0" eaLnBrk="1" latinLnBrk="0" hangingPunct="1">
        <a:lnSpc>
          <a:spcPct val="90000"/>
        </a:lnSpc>
        <a:spcBef>
          <a:spcPts val="596"/>
        </a:spcBef>
        <a:buFont typeface="Arial" panose="020B0604020202020204" pitchFamily="34" charset="0"/>
        <a:buChar char="•"/>
        <a:defRPr kumimoji="1" sz="2148" kern="1200">
          <a:solidFill>
            <a:schemeClr val="tx1"/>
          </a:solidFill>
          <a:latin typeface="+mn-lt"/>
          <a:ea typeface="+mn-ea"/>
          <a:cs typeface="+mn-cs"/>
        </a:defRPr>
      </a:lvl6pPr>
      <a:lvl7pPr marL="3544766" indent="-272675" algn="l" defTabSz="1090697" rtl="0" eaLnBrk="1" latinLnBrk="0" hangingPunct="1">
        <a:lnSpc>
          <a:spcPct val="90000"/>
        </a:lnSpc>
        <a:spcBef>
          <a:spcPts val="596"/>
        </a:spcBef>
        <a:buFont typeface="Arial" panose="020B0604020202020204" pitchFamily="34" charset="0"/>
        <a:buChar char="•"/>
        <a:defRPr kumimoji="1" sz="2148" kern="1200">
          <a:solidFill>
            <a:schemeClr val="tx1"/>
          </a:solidFill>
          <a:latin typeface="+mn-lt"/>
          <a:ea typeface="+mn-ea"/>
          <a:cs typeface="+mn-cs"/>
        </a:defRPr>
      </a:lvl7pPr>
      <a:lvl8pPr marL="4090115" indent="-272675" algn="l" defTabSz="1090697" rtl="0" eaLnBrk="1" latinLnBrk="0" hangingPunct="1">
        <a:lnSpc>
          <a:spcPct val="90000"/>
        </a:lnSpc>
        <a:spcBef>
          <a:spcPts val="596"/>
        </a:spcBef>
        <a:buFont typeface="Arial" panose="020B0604020202020204" pitchFamily="34" charset="0"/>
        <a:buChar char="•"/>
        <a:defRPr kumimoji="1" sz="2148" kern="1200">
          <a:solidFill>
            <a:schemeClr val="tx1"/>
          </a:solidFill>
          <a:latin typeface="+mn-lt"/>
          <a:ea typeface="+mn-ea"/>
          <a:cs typeface="+mn-cs"/>
        </a:defRPr>
      </a:lvl8pPr>
      <a:lvl9pPr marL="4635463" indent="-272675" algn="l" defTabSz="1090697" rtl="0" eaLnBrk="1" latinLnBrk="0" hangingPunct="1">
        <a:lnSpc>
          <a:spcPct val="90000"/>
        </a:lnSpc>
        <a:spcBef>
          <a:spcPts val="596"/>
        </a:spcBef>
        <a:buFont typeface="Arial" panose="020B0604020202020204" pitchFamily="34" charset="0"/>
        <a:buChar char="•"/>
        <a:defRPr kumimoji="1" sz="214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0697" rtl="0" eaLnBrk="1" latinLnBrk="0" hangingPunct="1">
        <a:defRPr kumimoji="1" sz="2148" kern="1200">
          <a:solidFill>
            <a:schemeClr val="tx1"/>
          </a:solidFill>
          <a:latin typeface="+mn-lt"/>
          <a:ea typeface="+mn-ea"/>
          <a:cs typeface="+mn-cs"/>
        </a:defRPr>
      </a:lvl1pPr>
      <a:lvl2pPr marL="545348" algn="l" defTabSz="1090697" rtl="0" eaLnBrk="1" latinLnBrk="0" hangingPunct="1">
        <a:defRPr kumimoji="1" sz="2148" kern="1200">
          <a:solidFill>
            <a:schemeClr val="tx1"/>
          </a:solidFill>
          <a:latin typeface="+mn-lt"/>
          <a:ea typeface="+mn-ea"/>
          <a:cs typeface="+mn-cs"/>
        </a:defRPr>
      </a:lvl2pPr>
      <a:lvl3pPr marL="1090697" algn="l" defTabSz="1090697" rtl="0" eaLnBrk="1" latinLnBrk="0" hangingPunct="1">
        <a:defRPr kumimoji="1" sz="2148" kern="1200">
          <a:solidFill>
            <a:schemeClr val="tx1"/>
          </a:solidFill>
          <a:latin typeface="+mn-lt"/>
          <a:ea typeface="+mn-ea"/>
          <a:cs typeface="+mn-cs"/>
        </a:defRPr>
      </a:lvl3pPr>
      <a:lvl4pPr marL="1636045" algn="l" defTabSz="1090697" rtl="0" eaLnBrk="1" latinLnBrk="0" hangingPunct="1">
        <a:defRPr kumimoji="1" sz="2148" kern="1200">
          <a:solidFill>
            <a:schemeClr val="tx1"/>
          </a:solidFill>
          <a:latin typeface="+mn-lt"/>
          <a:ea typeface="+mn-ea"/>
          <a:cs typeface="+mn-cs"/>
        </a:defRPr>
      </a:lvl4pPr>
      <a:lvl5pPr marL="2181395" algn="l" defTabSz="1090697" rtl="0" eaLnBrk="1" latinLnBrk="0" hangingPunct="1">
        <a:defRPr kumimoji="1" sz="2148" kern="1200">
          <a:solidFill>
            <a:schemeClr val="tx1"/>
          </a:solidFill>
          <a:latin typeface="+mn-lt"/>
          <a:ea typeface="+mn-ea"/>
          <a:cs typeface="+mn-cs"/>
        </a:defRPr>
      </a:lvl5pPr>
      <a:lvl6pPr marL="2726743" algn="l" defTabSz="1090697" rtl="0" eaLnBrk="1" latinLnBrk="0" hangingPunct="1">
        <a:defRPr kumimoji="1" sz="2148" kern="1200">
          <a:solidFill>
            <a:schemeClr val="tx1"/>
          </a:solidFill>
          <a:latin typeface="+mn-lt"/>
          <a:ea typeface="+mn-ea"/>
          <a:cs typeface="+mn-cs"/>
        </a:defRPr>
      </a:lvl6pPr>
      <a:lvl7pPr marL="3272091" algn="l" defTabSz="1090697" rtl="0" eaLnBrk="1" latinLnBrk="0" hangingPunct="1">
        <a:defRPr kumimoji="1" sz="2148" kern="1200">
          <a:solidFill>
            <a:schemeClr val="tx1"/>
          </a:solidFill>
          <a:latin typeface="+mn-lt"/>
          <a:ea typeface="+mn-ea"/>
          <a:cs typeface="+mn-cs"/>
        </a:defRPr>
      </a:lvl7pPr>
      <a:lvl8pPr marL="3817440" algn="l" defTabSz="1090697" rtl="0" eaLnBrk="1" latinLnBrk="0" hangingPunct="1">
        <a:defRPr kumimoji="1" sz="2148" kern="1200">
          <a:solidFill>
            <a:schemeClr val="tx1"/>
          </a:solidFill>
          <a:latin typeface="+mn-lt"/>
          <a:ea typeface="+mn-ea"/>
          <a:cs typeface="+mn-cs"/>
        </a:defRPr>
      </a:lvl8pPr>
      <a:lvl9pPr marL="4362788" algn="l" defTabSz="1090697" rtl="0" eaLnBrk="1" latinLnBrk="0" hangingPunct="1">
        <a:defRPr kumimoji="1" sz="214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10904538" cy="777398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81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9538" y="107950"/>
            <a:ext cx="10688637" cy="755808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82563" y="180975"/>
            <a:ext cx="10544175" cy="7413625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5" name="PubRRectCallout"/>
          <p:cNvSpPr>
            <a:spLocks noEditPoints="1" noChangeArrowheads="1"/>
          </p:cNvSpPr>
          <p:nvPr/>
        </p:nvSpPr>
        <p:spPr bwMode="auto">
          <a:xfrm>
            <a:off x="2370138" y="1725613"/>
            <a:ext cx="6169025" cy="1601787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rgbClr val="FFFFFF"/>
          </a:solidFill>
          <a:ln w="25400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6" name="PubRRectCallout"/>
          <p:cNvSpPr>
            <a:spLocks noEditPoints="1" noChangeArrowheads="1"/>
          </p:cNvSpPr>
          <p:nvPr/>
        </p:nvSpPr>
        <p:spPr bwMode="auto">
          <a:xfrm>
            <a:off x="2370138" y="3606800"/>
            <a:ext cx="6167437" cy="15541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rgbClr val="FFFFFF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7" name="PubRRectCallout"/>
          <p:cNvSpPr>
            <a:spLocks noEditPoints="1" noChangeArrowheads="1"/>
          </p:cNvSpPr>
          <p:nvPr/>
        </p:nvSpPr>
        <p:spPr bwMode="auto">
          <a:xfrm>
            <a:off x="2370138" y="5448300"/>
            <a:ext cx="6169025" cy="1797050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rgbClr val="FFFFFF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文字・イラスト・写真の絵柄等、仕上がりで切れては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いけない部分は、青の枠（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収めてください。</a:t>
            </a:r>
          </a:p>
        </p:txBody>
      </p:sp>
      <p:sp>
        <p:nvSpPr>
          <p:cNvPr id="8" name="正方形/長方形 7"/>
          <p:cNvSpPr/>
          <p:nvPr/>
        </p:nvSpPr>
        <p:spPr>
          <a:xfrm>
            <a:off x="1179513" y="427038"/>
            <a:ext cx="8550275" cy="989012"/>
          </a:xfrm>
          <a:prstGeom prst="rect">
            <a:avLst/>
          </a:prstGeom>
          <a:solidFill>
            <a:srgbClr val="FFFFFF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  <p:sp>
        <p:nvSpPr>
          <p:cNvPr id="9" name="Line 12"/>
          <p:cNvSpPr>
            <a:spLocks noChangeShapeType="1"/>
          </p:cNvSpPr>
          <p:nvPr/>
        </p:nvSpPr>
        <p:spPr bwMode="auto">
          <a:xfrm>
            <a:off x="0" y="3382963"/>
            <a:ext cx="10907713" cy="0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ja-JP" altLang="en-US" sz="2000" smtClean="0">
              <a:solidFill>
                <a:prstClr val="black"/>
              </a:solidFill>
            </a:endParaRPr>
          </a:p>
        </p:txBody>
      </p:sp>
      <p:sp>
        <p:nvSpPr>
          <p:cNvPr id="10" name="Line 13"/>
          <p:cNvSpPr>
            <a:spLocks noChangeShapeType="1"/>
          </p:cNvSpPr>
          <p:nvPr/>
        </p:nvSpPr>
        <p:spPr bwMode="auto">
          <a:xfrm>
            <a:off x="109538" y="5272088"/>
            <a:ext cx="10688637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ja-JP" altLang="en-US" sz="2000" smtClean="0">
              <a:solidFill>
                <a:prstClr val="black"/>
              </a:solidFill>
            </a:endParaRPr>
          </a:p>
        </p:txBody>
      </p:sp>
      <p:sp>
        <p:nvSpPr>
          <p:cNvPr id="11" name="Line 14"/>
          <p:cNvSpPr>
            <a:spLocks noChangeShapeType="1"/>
          </p:cNvSpPr>
          <p:nvPr/>
        </p:nvSpPr>
        <p:spPr bwMode="auto">
          <a:xfrm>
            <a:off x="163513" y="7316788"/>
            <a:ext cx="10580687" cy="0"/>
          </a:xfrm>
          <a:prstGeom prst="line">
            <a:avLst/>
          </a:prstGeom>
          <a:noFill/>
          <a:ln w="38100">
            <a:solidFill>
              <a:srgbClr val="0070C0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ja-JP" altLang="en-US" sz="2000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61153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 descr="はな.pn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720"/>
          <a:stretch/>
        </p:blipFill>
        <p:spPr>
          <a:xfrm>
            <a:off x="-1" y="-424"/>
            <a:ext cx="10907714" cy="7775999"/>
          </a:xfrm>
          <a:prstGeom prst="rect">
            <a:avLst/>
          </a:prstGeom>
        </p:spPr>
      </p:pic>
      <p:sp>
        <p:nvSpPr>
          <p:cNvPr id="8" name="正方形/長方形 7"/>
          <p:cNvSpPr/>
          <p:nvPr/>
        </p:nvSpPr>
        <p:spPr>
          <a:xfrm>
            <a:off x="0" y="5974931"/>
            <a:ext cx="10907713" cy="1800644"/>
          </a:xfrm>
          <a:prstGeom prst="rect">
            <a:avLst/>
          </a:prstGeom>
          <a:solidFill>
            <a:srgbClr val="984807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正方形/長方形 4"/>
          <p:cNvSpPr/>
          <p:nvPr/>
        </p:nvSpPr>
        <p:spPr>
          <a:xfrm>
            <a:off x="665086" y="3584881"/>
            <a:ext cx="4394200" cy="1960541"/>
          </a:xfrm>
          <a:prstGeom prst="rect">
            <a:avLst/>
          </a:prstGeom>
          <a:solidFill>
            <a:schemeClr val="tx2"/>
          </a:solidFill>
          <a:ln>
            <a:solidFill>
              <a:schemeClr val="accent3">
                <a:lumMod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1" name="正方形/長方形 110"/>
          <p:cNvSpPr/>
          <p:nvPr/>
        </p:nvSpPr>
        <p:spPr>
          <a:xfrm>
            <a:off x="5757786" y="3584881"/>
            <a:ext cx="4394200" cy="1960541"/>
          </a:xfrm>
          <a:prstGeom prst="rect">
            <a:avLst/>
          </a:prstGeom>
          <a:solidFill>
            <a:schemeClr val="tx2"/>
          </a:solidFill>
          <a:ln>
            <a:solidFill>
              <a:schemeClr val="accent3">
                <a:lumMod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2806700" y="2070100"/>
            <a:ext cx="5283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4800" b="1" dirty="0" smtClean="0">
                <a:solidFill>
                  <a:schemeClr val="tx2">
                    <a:lumMod val="25000"/>
                  </a:schemeClr>
                </a:solidFill>
              </a:rPr>
              <a:t>アスクルヘアサロン</a:t>
            </a:r>
            <a:endParaRPr kumimoji="1" lang="ja-JP" altLang="en-US" sz="4800" b="1" dirty="0">
              <a:solidFill>
                <a:schemeClr val="tx2">
                  <a:lumMod val="25000"/>
                </a:schemeClr>
              </a:solidFill>
            </a:endParaRPr>
          </a:p>
        </p:txBody>
      </p:sp>
      <p:sp>
        <p:nvSpPr>
          <p:cNvPr id="31" name="正方形/長方形 30"/>
          <p:cNvSpPr/>
          <p:nvPr/>
        </p:nvSpPr>
        <p:spPr>
          <a:xfrm>
            <a:off x="3833417" y="6297732"/>
            <a:ext cx="376213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400" dirty="0" smtClean="0">
                <a:latin typeface="ＭＳ Ｐ明朝" panose="02020600040205080304" pitchFamily="18" charset="-128"/>
                <a:ea typeface="ＭＳ Ｐ明朝" panose="02020600040205080304" pitchFamily="18" charset="-128"/>
              </a:rPr>
              <a:t>平</a:t>
            </a:r>
            <a:r>
              <a:rPr lang="ja-JP" altLang="en-US" sz="1400" dirty="0">
                <a:latin typeface="ＭＳ Ｐ明朝" panose="02020600040205080304" pitchFamily="18" charset="-128"/>
                <a:ea typeface="ＭＳ Ｐ明朝" panose="02020600040205080304" pitchFamily="18" charset="-128"/>
              </a:rPr>
              <a:t>　</a:t>
            </a:r>
            <a:r>
              <a:rPr lang="ja-JP" altLang="en-US" sz="1400" dirty="0" smtClean="0">
                <a:latin typeface="ＭＳ Ｐ明朝" panose="02020600040205080304" pitchFamily="18" charset="-128"/>
                <a:ea typeface="ＭＳ Ｐ明朝" panose="02020600040205080304" pitchFamily="18" charset="-128"/>
              </a:rPr>
              <a:t>日 10：00</a:t>
            </a:r>
            <a:r>
              <a:rPr lang="ja-JP" altLang="en-US" sz="1400" dirty="0">
                <a:latin typeface="ＭＳ Ｐ明朝" panose="02020600040205080304" pitchFamily="18" charset="-128"/>
                <a:ea typeface="ＭＳ Ｐ明朝" panose="02020600040205080304" pitchFamily="18" charset="-128"/>
              </a:rPr>
              <a:t>～19：00 </a:t>
            </a:r>
            <a:r>
              <a:rPr lang="ja-JP" altLang="en-US" sz="1400" dirty="0" smtClean="0">
                <a:latin typeface="ＭＳ Ｐ明朝" panose="02020600040205080304" pitchFamily="18" charset="-128"/>
                <a:ea typeface="ＭＳ Ｐ明朝" panose="02020600040205080304" pitchFamily="18" charset="-128"/>
              </a:rPr>
              <a:t>　［</a:t>
            </a:r>
            <a:r>
              <a:rPr lang="ja-JP" altLang="en-US" sz="1400" dirty="0">
                <a:latin typeface="ＭＳ Ｐ明朝" panose="02020600040205080304" pitchFamily="18" charset="-128"/>
                <a:ea typeface="ＭＳ Ｐ明朝" panose="02020600040205080304" pitchFamily="18" charset="-128"/>
              </a:rPr>
              <a:t>カット受付 ］ ～18：00 </a:t>
            </a:r>
          </a:p>
          <a:p>
            <a:r>
              <a:rPr lang="ja-JP" altLang="en-US" sz="1400" dirty="0" smtClean="0">
                <a:latin typeface="ＭＳ Ｐ明朝" panose="02020600040205080304" pitchFamily="18" charset="-128"/>
                <a:ea typeface="ＭＳ Ｐ明朝" panose="02020600040205080304" pitchFamily="18" charset="-128"/>
              </a:rPr>
              <a:t>土日祝 10：00</a:t>
            </a:r>
            <a:r>
              <a:rPr lang="ja-JP" altLang="en-US" sz="1400" dirty="0">
                <a:latin typeface="ＭＳ Ｐ明朝" panose="02020600040205080304" pitchFamily="18" charset="-128"/>
                <a:ea typeface="ＭＳ Ｐ明朝" panose="02020600040205080304" pitchFamily="18" charset="-128"/>
              </a:rPr>
              <a:t>～</a:t>
            </a:r>
            <a:r>
              <a:rPr lang="ja-JP" altLang="en-US" sz="1400" dirty="0" smtClean="0">
                <a:latin typeface="ＭＳ Ｐ明朝" panose="02020600040205080304" pitchFamily="18" charset="-128"/>
                <a:ea typeface="ＭＳ Ｐ明朝" panose="02020600040205080304" pitchFamily="18" charset="-128"/>
              </a:rPr>
              <a:t>18：00　［</a:t>
            </a:r>
            <a:r>
              <a:rPr lang="ja-JP" altLang="en-US" sz="1400" dirty="0">
                <a:latin typeface="ＭＳ Ｐ明朝" panose="02020600040205080304" pitchFamily="18" charset="-128"/>
                <a:ea typeface="ＭＳ Ｐ明朝" panose="02020600040205080304" pitchFamily="18" charset="-128"/>
              </a:rPr>
              <a:t>カット受付 ］ ～17：00 </a:t>
            </a:r>
          </a:p>
          <a:p>
            <a:r>
              <a:rPr lang="en-US" altLang="ja-JP" sz="1400" dirty="0" smtClean="0">
                <a:latin typeface="ＭＳ Ｐ明朝" panose="02020600040205080304" pitchFamily="18" charset="-128"/>
                <a:ea typeface="ＭＳ Ｐ明朝" panose="02020600040205080304" pitchFamily="18" charset="-128"/>
              </a:rPr>
              <a:t>【</a:t>
            </a:r>
            <a:r>
              <a:rPr lang="ja-JP" altLang="en-US" sz="1400" dirty="0" smtClean="0">
                <a:latin typeface="ＭＳ Ｐ明朝" panose="02020600040205080304" pitchFamily="18" charset="-128"/>
                <a:ea typeface="ＭＳ Ｐ明朝" panose="02020600040205080304" pitchFamily="18" charset="-128"/>
              </a:rPr>
              <a:t>定休日</a:t>
            </a:r>
            <a:r>
              <a:rPr lang="en-US" altLang="ja-JP" sz="1400" dirty="0" smtClean="0">
                <a:latin typeface="ＭＳ Ｐ明朝" panose="02020600040205080304" pitchFamily="18" charset="-128"/>
                <a:ea typeface="ＭＳ Ｐ明朝" panose="02020600040205080304" pitchFamily="18" charset="-128"/>
              </a:rPr>
              <a:t>】</a:t>
            </a:r>
            <a:r>
              <a:rPr lang="ja-JP" altLang="en-US" sz="1400" dirty="0" smtClean="0">
                <a:latin typeface="ＭＳ Ｐ明朝" panose="02020600040205080304" pitchFamily="18" charset="-128"/>
                <a:ea typeface="ＭＳ Ｐ明朝" panose="02020600040205080304" pitchFamily="18" charset="-128"/>
              </a:rPr>
              <a:t>毎週月曜日</a:t>
            </a:r>
            <a:endParaRPr lang="en-US" altLang="ja-JP" sz="1400" dirty="0" smtClean="0">
              <a:latin typeface="ＭＳ Ｐ明朝" panose="02020600040205080304" pitchFamily="18" charset="-128"/>
              <a:ea typeface="ＭＳ Ｐ明朝" panose="02020600040205080304" pitchFamily="18" charset="-128"/>
            </a:endParaRPr>
          </a:p>
          <a:p>
            <a:r>
              <a:rPr lang="ja-JP" altLang="en-US" sz="1400" dirty="0">
                <a:latin typeface="ＭＳ Ｐ明朝" panose="02020600040205080304" pitchFamily="18" charset="-128"/>
                <a:ea typeface="ＭＳ Ｐ明朝" panose="02020600040205080304" pitchFamily="18" charset="-128"/>
              </a:rPr>
              <a:t>東京都江東区豊洲</a:t>
            </a:r>
            <a:r>
              <a:rPr lang="en-US" altLang="ja-JP" sz="1400" dirty="0">
                <a:latin typeface="ＭＳ Ｐ明朝" panose="02020600040205080304" pitchFamily="18" charset="-128"/>
                <a:ea typeface="ＭＳ Ｐ明朝" panose="02020600040205080304" pitchFamily="18" charset="-128"/>
              </a:rPr>
              <a:t>3-2-3 </a:t>
            </a:r>
            <a:r>
              <a:rPr lang="ja-JP" altLang="en-US" sz="1400" dirty="0" smtClean="0">
                <a:latin typeface="ＭＳ Ｐ明朝" panose="02020600040205080304" pitchFamily="18" charset="-128"/>
                <a:ea typeface="ＭＳ Ｐ明朝" panose="02020600040205080304" pitchFamily="18" charset="-128"/>
              </a:rPr>
              <a:t>【</a:t>
            </a:r>
            <a:r>
              <a:rPr lang="ja-JP" altLang="en-US" sz="1400" dirty="0">
                <a:latin typeface="ＭＳ Ｐ明朝" panose="02020600040205080304" pitchFamily="18" charset="-128"/>
                <a:ea typeface="ＭＳ Ｐ明朝" panose="02020600040205080304" pitchFamily="18" charset="-128"/>
              </a:rPr>
              <a:t>P有り</a:t>
            </a:r>
            <a:r>
              <a:rPr lang="ja-JP" altLang="en-US" sz="1400" dirty="0" smtClean="0">
                <a:latin typeface="ＭＳ Ｐ明朝" panose="02020600040205080304" pitchFamily="18" charset="-128"/>
                <a:ea typeface="ＭＳ Ｐ明朝" panose="02020600040205080304" pitchFamily="18" charset="-128"/>
              </a:rPr>
              <a:t>】</a:t>
            </a:r>
            <a:endParaRPr lang="ja-JP" altLang="en-US" sz="1400" dirty="0">
              <a:latin typeface="ＭＳ Ｐ明朝" panose="02020600040205080304" pitchFamily="18" charset="-128"/>
              <a:ea typeface="ＭＳ Ｐ明朝" panose="02020600040205080304" pitchFamily="18" charset="-128"/>
            </a:endParaRPr>
          </a:p>
        </p:txBody>
      </p:sp>
      <p:sp>
        <p:nvSpPr>
          <p:cNvPr id="104" name="正方形/長方形 103"/>
          <p:cNvSpPr/>
          <p:nvPr/>
        </p:nvSpPr>
        <p:spPr>
          <a:xfrm>
            <a:off x="570352" y="6113066"/>
            <a:ext cx="3348261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2800" dirty="0" smtClean="0">
                <a:latin typeface="ＭＳ Ｐ明朝" panose="02020600040205080304" pitchFamily="18" charset="-128"/>
                <a:ea typeface="ＭＳ Ｐ明朝" panose="02020600040205080304" pitchFamily="18" charset="-128"/>
              </a:rPr>
              <a:t>アスクルヘアサロン</a:t>
            </a:r>
            <a:endParaRPr lang="ja-JP" altLang="en-US" sz="2800" dirty="0">
              <a:latin typeface="ＭＳ Ｐ明朝" panose="02020600040205080304" pitchFamily="18" charset="-128"/>
              <a:ea typeface="ＭＳ Ｐ明朝" panose="02020600040205080304" pitchFamily="18" charset="-128"/>
            </a:endParaRPr>
          </a:p>
          <a:p>
            <a:r>
              <a:rPr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Phone.</a:t>
            </a:r>
            <a:r>
              <a:rPr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03-1234-5678 </a:t>
            </a:r>
            <a:endParaRPr lang="en-US" altLang="ja-JP" sz="2400" b="1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1600" dirty="0" smtClean="0">
                <a:latin typeface="ＭＳ Ｐ明朝" panose="02020600040205080304" pitchFamily="18" charset="-128"/>
                <a:ea typeface="ＭＳ Ｐ明朝" panose="02020600040205080304" pitchFamily="18" charset="-128"/>
              </a:rPr>
              <a:t>※</a:t>
            </a:r>
            <a:r>
              <a:rPr lang="ja-JP" altLang="en-US" sz="1600" dirty="0">
                <a:latin typeface="ＭＳ Ｐ明朝" panose="02020600040205080304" pitchFamily="18" charset="-128"/>
                <a:ea typeface="ＭＳ Ｐ明朝" panose="02020600040205080304" pitchFamily="18" charset="-128"/>
              </a:rPr>
              <a:t>ご予約</a:t>
            </a:r>
            <a:r>
              <a:rPr lang="ja-JP" altLang="en-US" sz="1600" dirty="0" smtClean="0">
                <a:latin typeface="ＭＳ Ｐ明朝" panose="02020600040205080304" pitchFamily="18" charset="-128"/>
                <a:ea typeface="ＭＳ Ｐ明朝" panose="02020600040205080304" pitchFamily="18" charset="-128"/>
              </a:rPr>
              <a:t>優先制</a:t>
            </a:r>
            <a:endParaRPr lang="en-US" altLang="ja-JP" sz="1600" dirty="0" smtClean="0">
              <a:latin typeface="ＭＳ Ｐ明朝" panose="02020600040205080304" pitchFamily="18" charset="-128"/>
              <a:ea typeface="ＭＳ Ｐ明朝" panose="02020600040205080304" pitchFamily="18" charset="-128"/>
            </a:endParaRPr>
          </a:p>
        </p:txBody>
      </p:sp>
      <p:pic>
        <p:nvPicPr>
          <p:cNvPr id="105" name="図 10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710" y="3196291"/>
            <a:ext cx="4880990" cy="2739449"/>
          </a:xfrm>
          <a:prstGeom prst="rect">
            <a:avLst/>
          </a:prstGeom>
        </p:spPr>
      </p:pic>
      <p:pic>
        <p:nvPicPr>
          <p:cNvPr id="106" name="図 10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5710" y="3196291"/>
            <a:ext cx="4880990" cy="2739449"/>
          </a:xfrm>
          <a:prstGeom prst="rect">
            <a:avLst/>
          </a:prstGeom>
        </p:spPr>
      </p:pic>
      <p:sp>
        <p:nvSpPr>
          <p:cNvPr id="107" name="正方形/長方形 106"/>
          <p:cNvSpPr/>
          <p:nvPr/>
        </p:nvSpPr>
        <p:spPr>
          <a:xfrm>
            <a:off x="825477" y="3851740"/>
            <a:ext cx="38862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ja-JP" altLang="en-US" sz="1800" dirty="0">
                <a:solidFill>
                  <a:srgbClr val="39482A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オープニング記念</a:t>
            </a:r>
            <a:r>
              <a:rPr lang="ja-JP" altLang="en-US" sz="1800" dirty="0" smtClean="0">
                <a:solidFill>
                  <a:srgbClr val="39482A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キャンペーン</a:t>
            </a:r>
            <a:endParaRPr lang="en-US" altLang="ja-JP" sz="1800" dirty="0" smtClean="0">
              <a:solidFill>
                <a:srgbClr val="39482A"/>
              </a:solidFill>
              <a:latin typeface="ＭＳ Ｐ明朝" panose="02020600040205080304" pitchFamily="18" charset="-128"/>
              <a:ea typeface="ＭＳ Ｐ明朝" panose="02020600040205080304" pitchFamily="18" charset="-128"/>
            </a:endParaRPr>
          </a:p>
          <a:p>
            <a:pPr algn="ctr"/>
            <a:r>
              <a:rPr lang="ja-JP" altLang="en-US" sz="1800" dirty="0" smtClean="0">
                <a:solidFill>
                  <a:srgbClr val="39482A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有効</a:t>
            </a:r>
            <a:r>
              <a:rPr lang="ja-JP" altLang="en-US" sz="1800" dirty="0">
                <a:solidFill>
                  <a:srgbClr val="39482A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期限2013．11月末日</a:t>
            </a:r>
          </a:p>
        </p:txBody>
      </p:sp>
      <p:sp>
        <p:nvSpPr>
          <p:cNvPr id="108" name="正方形/長方形 107"/>
          <p:cNvSpPr/>
          <p:nvPr/>
        </p:nvSpPr>
        <p:spPr>
          <a:xfrm>
            <a:off x="6032477" y="3878739"/>
            <a:ext cx="38862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ja-JP" altLang="en-US" sz="1800" dirty="0">
                <a:solidFill>
                  <a:srgbClr val="39482A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オープニング記念</a:t>
            </a:r>
            <a:r>
              <a:rPr lang="ja-JP" altLang="en-US" sz="1800" dirty="0" smtClean="0">
                <a:solidFill>
                  <a:srgbClr val="39482A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プレゼント</a:t>
            </a:r>
            <a:endParaRPr lang="en-US" altLang="ja-JP" sz="1800" dirty="0" smtClean="0">
              <a:solidFill>
                <a:srgbClr val="39482A"/>
              </a:solidFill>
              <a:latin typeface="ＭＳ Ｐ明朝" panose="02020600040205080304" pitchFamily="18" charset="-128"/>
              <a:ea typeface="ＭＳ Ｐ明朝" panose="02020600040205080304" pitchFamily="18" charset="-128"/>
            </a:endParaRPr>
          </a:p>
          <a:p>
            <a:pPr algn="ctr"/>
            <a:r>
              <a:rPr lang="ja-JP" altLang="en-US" sz="1800" dirty="0" smtClean="0">
                <a:solidFill>
                  <a:srgbClr val="39482A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先着</a:t>
            </a:r>
            <a:r>
              <a:rPr lang="ja-JP" altLang="en-US" sz="1800" dirty="0">
                <a:solidFill>
                  <a:srgbClr val="39482A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100名様限定！</a:t>
            </a:r>
          </a:p>
        </p:txBody>
      </p:sp>
      <p:sp>
        <p:nvSpPr>
          <p:cNvPr id="109" name="正方形/長方形 108"/>
          <p:cNvSpPr/>
          <p:nvPr/>
        </p:nvSpPr>
        <p:spPr>
          <a:xfrm>
            <a:off x="1084654" y="4649231"/>
            <a:ext cx="346761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2400" b="1" spc="300" dirty="0" smtClean="0">
                <a:solidFill>
                  <a:schemeClr val="accent6">
                    <a:lumMod val="50000"/>
                  </a:schemeClr>
                </a:solidFill>
                <a:latin typeface="HGP明朝B" panose="02020800000000000000" pitchFamily="18" charset="-128"/>
                <a:ea typeface="HGP明朝B" panose="02020800000000000000" pitchFamily="18" charset="-128"/>
              </a:rPr>
              <a:t>All Menu </a:t>
            </a:r>
            <a:r>
              <a:rPr lang="ja-JP" altLang="en-US" sz="3600" b="1" spc="300" dirty="0" smtClean="0">
                <a:solidFill>
                  <a:schemeClr val="accent6">
                    <a:lumMod val="50000"/>
                  </a:schemeClr>
                </a:solidFill>
                <a:latin typeface="HGP明朝B" panose="02020800000000000000" pitchFamily="18" charset="-128"/>
                <a:ea typeface="HGP明朝B" panose="02020800000000000000" pitchFamily="18" charset="-128"/>
              </a:rPr>
              <a:t>20%</a:t>
            </a:r>
            <a:r>
              <a:rPr lang="ja-JP" altLang="en-US" sz="2400" b="1" spc="300" dirty="0" smtClean="0">
                <a:solidFill>
                  <a:schemeClr val="accent6">
                    <a:lumMod val="50000"/>
                  </a:schemeClr>
                </a:solidFill>
                <a:latin typeface="HGP明朝B" panose="02020800000000000000" pitchFamily="18" charset="-128"/>
                <a:ea typeface="HGP明朝B" panose="02020800000000000000" pitchFamily="18" charset="-128"/>
              </a:rPr>
              <a:t> OFF</a:t>
            </a:r>
            <a:endParaRPr lang="ja-JP" altLang="en-US" sz="2400" b="1" spc="300" dirty="0">
              <a:solidFill>
                <a:schemeClr val="accent6">
                  <a:lumMod val="50000"/>
                </a:schemeClr>
              </a:solidFill>
              <a:latin typeface="HGP明朝B" panose="02020800000000000000" pitchFamily="18" charset="-128"/>
              <a:ea typeface="HGP明朝B" panose="02020800000000000000" pitchFamily="18" charset="-128"/>
            </a:endParaRPr>
          </a:p>
        </p:txBody>
      </p:sp>
      <p:sp>
        <p:nvSpPr>
          <p:cNvPr id="110" name="正方形/長方形 109"/>
          <p:cNvSpPr/>
          <p:nvPr/>
        </p:nvSpPr>
        <p:spPr>
          <a:xfrm>
            <a:off x="6047997" y="4741563"/>
            <a:ext cx="395492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2400" b="1" spc="300" dirty="0">
                <a:solidFill>
                  <a:schemeClr val="accent6">
                    <a:lumMod val="50000"/>
                  </a:schemeClr>
                </a:solidFill>
                <a:latin typeface="HGP明朝B" panose="02020800000000000000" pitchFamily="18" charset="-128"/>
                <a:ea typeface="HGP明朝B" panose="02020800000000000000" pitchFamily="18" charset="-128"/>
              </a:rPr>
              <a:t>ヘアケア商品プレゼント</a:t>
            </a:r>
          </a:p>
        </p:txBody>
      </p:sp>
      <p:sp>
        <p:nvSpPr>
          <p:cNvPr id="4" name="正方形/長方形 3"/>
          <p:cNvSpPr/>
          <p:nvPr/>
        </p:nvSpPr>
        <p:spPr>
          <a:xfrm>
            <a:off x="7649613" y="6158433"/>
            <a:ext cx="2540025" cy="1225779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地図を入れてください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2101869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37.potx" id="{AEB7B507-A06E-40AE-820E-0613D7133D19}" vid="{892B6F8A-F774-410A-807C-8FB3DE0D5DCC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144</Words>
  <Application>Microsoft Macintosh PowerPoint</Application>
  <PresentationFormat>ユーザー設定</PresentationFormat>
  <Paragraphs>31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Office テーマ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2014-07-29T10:56:13Z</dcterms:created>
  <dcterms:modified xsi:type="dcterms:W3CDTF">2014-07-31T07:49:38Z</dcterms:modified>
</cp:coreProperties>
</file>