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FFC000"/>
    <a:srgbClr val="FF9900"/>
    <a:srgbClr val="FFF7E1"/>
    <a:srgbClr val="E85ECE"/>
    <a:srgbClr val="F098DF"/>
    <a:srgbClr val="FF9BFF"/>
    <a:srgbClr val="FFB7FF"/>
    <a:srgbClr val="FFCC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506" y="84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991777" y="406420"/>
            <a:ext cx="1292661" cy="4369012"/>
          </a:xfrm>
          <a:prstGeom prst="rect">
            <a:avLst/>
          </a:prstGeom>
          <a:noFill/>
        </p:spPr>
        <p:txBody>
          <a:bodyPr vert="eaVert" wrap="square" rtlCol="0" anchor="ctr" anchorCtr="1">
            <a:spAutoFit/>
          </a:bodyPr>
          <a:lstStyle/>
          <a:p>
            <a:r>
              <a:rPr kumimoji="1" lang="ja-JP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日時</a:t>
            </a:r>
            <a:r>
              <a:rPr kumimoji="1" lang="en-US" altLang="ja-JP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 8</a:t>
            </a:r>
            <a:r>
              <a:rPr kumimoji="1" lang="ja-JP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月</a:t>
            </a:r>
            <a:r>
              <a:rPr kumimoji="1" lang="en-US" altLang="ja-JP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9</a:t>
            </a:r>
            <a:r>
              <a:rPr kumimoji="1" lang="ja-JP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日</a:t>
            </a:r>
            <a:r>
              <a:rPr kumimoji="1" lang="en-US" altLang="ja-JP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 (</a:t>
            </a:r>
            <a:r>
              <a:rPr kumimoji="1" lang="ja-JP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土曜日</a:t>
            </a:r>
            <a:r>
              <a:rPr kumimoji="1" lang="en-US" altLang="ja-JP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)</a:t>
            </a:r>
            <a:r>
              <a:rPr lang="ja-JP" altLang="en-US" sz="2400" dirty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　</a:t>
            </a:r>
            <a:endParaRPr lang="en-US" altLang="ja-JP" sz="2400" dirty="0" smtClean="0">
              <a:solidFill>
                <a:schemeClr val="accent4">
                  <a:lumMod val="20000"/>
                  <a:lumOff val="80000"/>
                </a:schemeClr>
              </a:solidFill>
              <a:latin typeface="ＭＳ Ｐ明朝"/>
              <a:ea typeface="ＭＳ Ｐ明朝"/>
              <a:cs typeface="ＭＳ Ｐ明朝"/>
            </a:endParaRPr>
          </a:p>
          <a:p>
            <a:r>
              <a:rPr lang="ja-JP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時間</a:t>
            </a:r>
            <a:r>
              <a:rPr lang="en-US" altLang="ja-JP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  </a:t>
            </a:r>
            <a:r>
              <a:rPr lang="ja-JP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午後</a:t>
            </a:r>
            <a:r>
              <a:rPr kumimoji="1" lang="en-US" altLang="ja-JP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5</a:t>
            </a:r>
            <a:r>
              <a:rPr kumimoji="1" lang="ja-JP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時</a:t>
            </a:r>
            <a:r>
              <a:rPr kumimoji="1" lang="en-US" altLang="ja-JP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〜</a:t>
            </a:r>
          </a:p>
          <a:p>
            <a:r>
              <a:rPr lang="ja-JP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場所</a:t>
            </a:r>
            <a:r>
              <a:rPr lang="en-US" altLang="ja-JP" sz="2400" dirty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 </a:t>
            </a:r>
            <a:r>
              <a:rPr lang="en-US" altLang="ja-JP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 </a:t>
            </a:r>
            <a:r>
              <a:rPr lang="ja-JP" altLang="en-US" sz="24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豊洲広場</a:t>
            </a:r>
            <a:endParaRPr kumimoji="1" lang="ja-JP" altLang="en-US" sz="2400" dirty="0">
              <a:solidFill>
                <a:schemeClr val="accent4">
                  <a:lumMod val="20000"/>
                  <a:lumOff val="8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283507" y="5453063"/>
            <a:ext cx="692497" cy="3395070"/>
          </a:xfrm>
          <a:prstGeom prst="rect">
            <a:avLst/>
          </a:prstGeom>
        </p:spPr>
        <p:txBody>
          <a:bodyPr vert="wordArtVertRtl" wrap="none" anchor="t" anchorCtr="0">
            <a:spAutoFit/>
          </a:bodyPr>
          <a:lstStyle/>
          <a:p>
            <a:r>
              <a:rPr lang="ja-JP" altLang="en-US" sz="3300" spc="300" dirty="0" smtClean="0">
                <a:solidFill>
                  <a:srgbClr val="FF9999"/>
                </a:solidFill>
                <a:latin typeface="ＭＳ Ｐ明朝"/>
                <a:ea typeface="ＭＳ Ｐ明朝"/>
                <a:cs typeface="ＭＳ Ｐ明朝"/>
              </a:rPr>
              <a:t>夕涼みコンサート</a:t>
            </a:r>
            <a:endParaRPr lang="en-US" altLang="ja-JP" sz="3300" spc="300" dirty="0" smtClean="0">
              <a:solidFill>
                <a:srgbClr val="FF9999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283507" y="2743046"/>
            <a:ext cx="692497" cy="2339042"/>
          </a:xfrm>
          <a:prstGeom prst="rect">
            <a:avLst/>
          </a:prstGeom>
        </p:spPr>
        <p:txBody>
          <a:bodyPr vert="wordArtVertRtl" wrap="none" anchor="t" anchorCtr="0">
            <a:spAutoFit/>
          </a:bodyPr>
          <a:lstStyle/>
          <a:p>
            <a:r>
              <a:rPr lang="ja-JP" altLang="en-US" sz="3300" spc="300" dirty="0" smtClean="0">
                <a:solidFill>
                  <a:srgbClr val="FF9999"/>
                </a:solidFill>
                <a:latin typeface="ＭＳ Ｐ明朝"/>
                <a:ea typeface="ＭＳ Ｐ明朝"/>
                <a:cs typeface="ＭＳ Ｐ明朝"/>
              </a:rPr>
              <a:t>盆踊り大会</a:t>
            </a:r>
            <a:endParaRPr lang="en-US" altLang="ja-JP" sz="3300" spc="300" dirty="0" smtClean="0">
              <a:solidFill>
                <a:srgbClr val="FF9999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452682" y="5690140"/>
            <a:ext cx="692497" cy="3474419"/>
          </a:xfrm>
          <a:prstGeom prst="rect">
            <a:avLst/>
          </a:prstGeom>
        </p:spPr>
        <p:txBody>
          <a:bodyPr vert="wordArtVertRtl" wrap="none" anchor="t" anchorCtr="0">
            <a:spAutoFit/>
          </a:bodyPr>
          <a:lstStyle/>
          <a:p>
            <a:r>
              <a:rPr lang="ja-JP" altLang="en-US" sz="3300" spc="300" dirty="0" smtClean="0">
                <a:solidFill>
                  <a:srgbClr val="FF9999"/>
                </a:solidFill>
                <a:latin typeface="ＭＳ Ｐ明朝"/>
                <a:ea typeface="ＭＳ Ｐ明朝"/>
                <a:cs typeface="ＭＳ Ｐ明朝"/>
              </a:rPr>
              <a:t>Ｂ級グルメ屋台村</a:t>
            </a:r>
            <a:endParaRPr lang="en-US" altLang="ja-JP" sz="3300" spc="300" dirty="0" smtClean="0">
              <a:solidFill>
                <a:srgbClr val="FF9999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223491" y="5453856"/>
            <a:ext cx="523220" cy="2660945"/>
          </a:xfrm>
          <a:prstGeom prst="rect">
            <a:avLst/>
          </a:prstGeom>
        </p:spPr>
        <p:txBody>
          <a:bodyPr vert="eaVert" wrap="none" anchor="ctr" anchorCtr="1">
            <a:spAutoFit/>
          </a:bodyPr>
          <a:lstStyle/>
          <a:p>
            <a:r>
              <a:rPr lang="ja-JP" altLang="en-US" sz="2200" spc="3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アスクル商店街</a:t>
            </a:r>
            <a:r>
              <a:rPr lang="ja-JP" altLang="en-US" sz="2000" spc="3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ＭＳ Ｐ明朝"/>
                <a:ea typeface="ＭＳ Ｐ明朝"/>
                <a:cs typeface="ＭＳ Ｐ明朝"/>
              </a:rPr>
              <a:t>主催</a:t>
            </a:r>
            <a:endParaRPr lang="en-US" altLang="ja-JP" sz="2000" spc="300" dirty="0" smtClean="0">
              <a:solidFill>
                <a:schemeClr val="accent4">
                  <a:lumMod val="20000"/>
                  <a:lumOff val="8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47427" y="5453856"/>
            <a:ext cx="585288" cy="2235044"/>
          </a:xfrm>
          <a:prstGeom prst="rect">
            <a:avLst/>
          </a:prstGeom>
          <a:noFill/>
        </p:spPr>
        <p:txBody>
          <a:bodyPr vert="eaVert" wrap="square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100" spc="300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100" spc="300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駐車場はご用意しておりません。公共交通機関をご利用ください。</a:t>
            </a:r>
            <a:endParaRPr kumimoji="1" lang="en-US" altLang="ja-JP" sz="1100" spc="300" dirty="0" smtClean="0">
              <a:solidFill>
                <a:srgbClr val="FFF7E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835044" y="6144938"/>
            <a:ext cx="430887" cy="2827857"/>
          </a:xfrm>
          <a:prstGeom prst="rect">
            <a:avLst/>
          </a:prstGeom>
        </p:spPr>
        <p:txBody>
          <a:bodyPr vert="eaVert" wrap="none" anchor="t" anchorCtr="0">
            <a:spAutoFit/>
          </a:bodyPr>
          <a:lstStyle/>
          <a:p>
            <a:r>
              <a:rPr lang="ja-JP" altLang="en-US" sz="1600" dirty="0" smtClean="0">
                <a:solidFill>
                  <a:srgbClr val="FFF7E1"/>
                </a:solidFill>
                <a:latin typeface="ＭＳ Ｐ明朝"/>
                <a:ea typeface="ＭＳ Ｐ明朝"/>
                <a:cs typeface="ＭＳ Ｐ明朝"/>
              </a:rPr>
              <a:t>皆様、ふるってご参加ください！</a:t>
            </a:r>
            <a:endParaRPr lang="en-US" altLang="ja-JP" sz="1600" dirty="0" smtClean="0">
              <a:solidFill>
                <a:srgbClr val="FFF7E1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452682" y="1014111"/>
            <a:ext cx="692497" cy="3464500"/>
          </a:xfrm>
          <a:prstGeom prst="rect">
            <a:avLst/>
          </a:prstGeom>
        </p:spPr>
        <p:txBody>
          <a:bodyPr vert="wordArtVertRtl" wrap="none" anchor="t" anchorCtr="0">
            <a:spAutoFit/>
          </a:bodyPr>
          <a:lstStyle/>
          <a:p>
            <a:r>
              <a:rPr lang="ja-JP" altLang="en-US" sz="3300" spc="300" dirty="0" smtClean="0">
                <a:solidFill>
                  <a:srgbClr val="FF9999"/>
                </a:solidFill>
                <a:latin typeface="ＭＳ Ｐ明朝"/>
                <a:ea typeface="ＭＳ Ｐ明朝"/>
                <a:cs typeface="ＭＳ Ｐ明朝"/>
              </a:rPr>
              <a:t>ちびっこ花火大会</a:t>
            </a:r>
            <a:endParaRPr lang="en-US" altLang="ja-JP" sz="3300" spc="300" dirty="0" smtClean="0">
              <a:solidFill>
                <a:srgbClr val="FF9999"/>
              </a:solidFill>
              <a:latin typeface="ＭＳ Ｐ明朝"/>
              <a:ea typeface="ＭＳ Ｐ明朝"/>
              <a:cs typeface="ＭＳ Ｐ明朝"/>
            </a:endParaRPr>
          </a:p>
        </p:txBody>
      </p:sp>
      <p:pic>
        <p:nvPicPr>
          <p:cNvPr id="2" name="図 1" descr="02文字34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94" y="1455174"/>
            <a:ext cx="3553968" cy="796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4.potx" id="{8421E573-1620-453D-900A-47797801386C}" vid="{091B5D83-E89C-461B-9A57-9573639EA3E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2014-07-08T08:35:27Z</dcterms:created>
  <dcterms:modified xsi:type="dcterms:W3CDTF">2014-07-29T10:57:15Z</dcterms:modified>
</cp:coreProperties>
</file>