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099300" cy="102346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40000"/>
    <a:srgbClr val="3E0000"/>
    <a:srgbClr val="FFC000"/>
    <a:srgbClr val="CC3300"/>
    <a:srgbClr val="460000"/>
    <a:srgbClr val="EE0000"/>
    <a:srgbClr val="F0F4FA"/>
    <a:srgbClr val="E8EEF8"/>
    <a:srgbClr val="203864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44" d="100"/>
          <a:sy n="44" d="100"/>
        </p:scale>
        <p:origin x="-2274" y="-120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6363" cy="513508"/>
          </a:xfrm>
          <a:prstGeom prst="rect">
            <a:avLst/>
          </a:prstGeom>
        </p:spPr>
        <p:txBody>
          <a:bodyPr vert="horz" lIns="94796" tIns="47398" rIns="94796" bIns="47398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1295" y="0"/>
            <a:ext cx="3076363" cy="513508"/>
          </a:xfrm>
          <a:prstGeom prst="rect">
            <a:avLst/>
          </a:prstGeom>
        </p:spPr>
        <p:txBody>
          <a:bodyPr vert="horz" lIns="94796" tIns="47398" rIns="94796" bIns="47398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2014/7/29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317750" y="1277938"/>
            <a:ext cx="2463800" cy="34559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96" tIns="47398" rIns="94796" bIns="47398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09930" y="4925408"/>
            <a:ext cx="5679440" cy="4029878"/>
          </a:xfrm>
          <a:prstGeom prst="rect">
            <a:avLst/>
          </a:prstGeom>
        </p:spPr>
        <p:txBody>
          <a:bodyPr vert="horz" lIns="94796" tIns="47398" rIns="94796" bIns="47398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6363" cy="513507"/>
          </a:xfrm>
          <a:prstGeom prst="rect">
            <a:avLst/>
          </a:prstGeom>
        </p:spPr>
        <p:txBody>
          <a:bodyPr vert="horz" lIns="94796" tIns="47398" rIns="94796" bIns="47398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1295" y="9721108"/>
            <a:ext cx="3076363" cy="513507"/>
          </a:xfrm>
          <a:prstGeom prst="rect">
            <a:avLst/>
          </a:prstGeom>
        </p:spPr>
        <p:txBody>
          <a:bodyPr vert="horz" lIns="94796" tIns="47398" rIns="94796" bIns="47398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7/29/2014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chemeClr val="bg2">
              <a:lumMod val="20000"/>
              <a:lumOff val="80000"/>
            </a:schemeClr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7" name="図 56" descr="街コン.png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7774679" cy="10907713"/>
          </a:xfrm>
          <a:prstGeom prst="rect">
            <a:avLst/>
          </a:prstGeom>
        </p:spPr>
      </p:pic>
      <p:sp>
        <p:nvSpPr>
          <p:cNvPr id="3" name="ブローチ 2"/>
          <p:cNvSpPr/>
          <p:nvPr/>
        </p:nvSpPr>
        <p:spPr>
          <a:xfrm>
            <a:off x="461025" y="6387737"/>
            <a:ext cx="6853524" cy="3455354"/>
          </a:xfrm>
          <a:prstGeom prst="plaque">
            <a:avLst>
              <a:gd name="adj" fmla="val 12005"/>
            </a:avLst>
          </a:prstGeom>
          <a:solidFill>
            <a:srgbClr val="FFFFFF"/>
          </a:solidFill>
          <a:ln w="85725" cmpd="thickThin">
            <a:solidFill>
              <a:srgbClr val="3E0000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正方形/長方形 58"/>
          <p:cNvSpPr/>
          <p:nvPr/>
        </p:nvSpPr>
        <p:spPr>
          <a:xfrm>
            <a:off x="2920028" y="2181387"/>
            <a:ext cx="194025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algn="ctr" defTabSz="777514" fontAlgn="ctr"/>
            <a:r>
              <a:rPr lang="ja-JP" altLang="en-US" sz="1800" dirty="0">
                <a:solidFill>
                  <a:srgbClr val="000000"/>
                </a:solidFill>
                <a:latin typeface="ＭＳ Ｐゴシック"/>
              </a:rPr>
              <a:t>アスクル商店街の</a:t>
            </a:r>
          </a:p>
        </p:txBody>
      </p:sp>
      <p:sp>
        <p:nvSpPr>
          <p:cNvPr id="60" name="正方形/長方形 59"/>
          <p:cNvSpPr/>
          <p:nvPr/>
        </p:nvSpPr>
        <p:spPr>
          <a:xfrm>
            <a:off x="2275664" y="2678863"/>
            <a:ext cx="3570208" cy="144655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lvl="0" algn="ctr" defTabSz="777514" fontAlgn="ctr"/>
            <a:r>
              <a:rPr lang="ja-JP" altLang="en-US" sz="8800" dirty="0">
                <a:solidFill>
                  <a:schemeClr val="accent5">
                    <a:lumMod val="40000"/>
                    <a:lumOff val="60000"/>
                  </a:schemeClr>
                </a:solidFill>
                <a:latin typeface="ＤＦＰ太丸ゴシック体"/>
                <a:ea typeface="ＤＦＰ太丸ゴシック体"/>
                <a:cs typeface="ＤＦＰ太丸ゴシック体"/>
              </a:rPr>
              <a:t>街コン</a:t>
            </a:r>
          </a:p>
        </p:txBody>
      </p:sp>
      <p:sp>
        <p:nvSpPr>
          <p:cNvPr id="61" name="正方形/長方形 60"/>
          <p:cNvSpPr/>
          <p:nvPr/>
        </p:nvSpPr>
        <p:spPr>
          <a:xfrm>
            <a:off x="2641354" y="4155574"/>
            <a:ext cx="2712401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 fontAlgn="ctr"/>
            <a:r>
              <a:rPr lang="ja-JP" altLang="en-US" sz="2000" dirty="0">
                <a:solidFill>
                  <a:srgbClr val="000000"/>
                </a:solidFill>
                <a:latin typeface="ＭＳ Ｐゴシック"/>
              </a:rPr>
              <a:t>恋人があ・す・く・</a:t>
            </a:r>
            <a:r>
              <a:rPr lang="ja-JP" altLang="en-US" sz="2000" dirty="0" smtClean="0">
                <a:solidFill>
                  <a:srgbClr val="000000"/>
                </a:solidFill>
                <a:latin typeface="ＭＳ Ｐゴシック"/>
              </a:rPr>
              <a:t>る！！</a:t>
            </a:r>
            <a:endParaRPr lang="ja-JP" altLang="en-US" sz="2000" dirty="0">
              <a:solidFill>
                <a:srgbClr val="000000"/>
              </a:solidFill>
              <a:latin typeface="ＭＳ Ｐゴシック"/>
            </a:endParaRPr>
          </a:p>
        </p:txBody>
      </p:sp>
      <p:sp>
        <p:nvSpPr>
          <p:cNvPr id="62" name="正方形/長方形 61"/>
          <p:cNvSpPr/>
          <p:nvPr/>
        </p:nvSpPr>
        <p:spPr>
          <a:xfrm>
            <a:off x="1867491" y="4679449"/>
            <a:ext cx="4059744" cy="306039"/>
          </a:xfrm>
          <a:prstGeom prst="rect">
            <a:avLst/>
          </a:prstGeom>
        </p:spPr>
        <p:txBody>
          <a:bodyPr wrap="square">
            <a:prstTxWarp prst="textArchDown">
              <a:avLst/>
            </a:prstTxWarp>
            <a:spAutoFit/>
          </a:bodyPr>
          <a:lstStyle/>
          <a:p>
            <a:pPr lvl="0" algn="ctr" defTabSz="777514" fontAlgn="ctr"/>
            <a:r>
              <a:rPr lang="ja-JP" altLang="en-US" sz="1600" b="1" dirty="0">
                <a:solidFill>
                  <a:srgbClr val="FFFFFF"/>
                </a:solidFill>
                <a:latin typeface="ＭＳ Ｐゴシック"/>
              </a:rPr>
              <a:t>２０１４年９月１９日（金）　１７：００　ＳＴＡＲＴ！</a:t>
            </a:r>
          </a:p>
        </p:txBody>
      </p:sp>
      <p:sp>
        <p:nvSpPr>
          <p:cNvPr id="63" name="正方形/長方形 62"/>
          <p:cNvSpPr/>
          <p:nvPr/>
        </p:nvSpPr>
        <p:spPr>
          <a:xfrm>
            <a:off x="738653" y="6594771"/>
            <a:ext cx="6490064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 defTabSz="777514" fontAlgn="ctr"/>
            <a:r>
              <a:rPr lang="ja-JP" altLang="en-US" sz="1600" dirty="0">
                <a:solidFill>
                  <a:srgbClr val="000000"/>
                </a:solidFill>
                <a:latin typeface="ＭＳ Ｐゴシック"/>
              </a:rPr>
              <a:t>アスクル商店街の３０の飲食店のお店をハシゴ</a:t>
            </a:r>
            <a:r>
              <a:rPr lang="ja-JP" altLang="en-US" sz="1600" dirty="0" smtClean="0">
                <a:solidFill>
                  <a:srgbClr val="000000"/>
                </a:solidFill>
                <a:latin typeface="ＭＳ Ｐゴシック"/>
              </a:rPr>
              <a:t>して、</a:t>
            </a:r>
            <a:endParaRPr lang="en-US" altLang="ja-JP" sz="1600" dirty="0" smtClean="0">
              <a:solidFill>
                <a:srgbClr val="000000"/>
              </a:solidFill>
              <a:latin typeface="ＭＳ Ｐゴシック"/>
            </a:endParaRPr>
          </a:p>
          <a:p>
            <a:pPr lvl="0" algn="ctr" defTabSz="777514" fontAlgn="ctr"/>
            <a:r>
              <a:rPr lang="ja-JP" altLang="en-US" sz="1600" dirty="0" smtClean="0">
                <a:solidFill>
                  <a:srgbClr val="000000"/>
                </a:solidFill>
                <a:latin typeface="ＭＳ Ｐゴシック"/>
              </a:rPr>
              <a:t>素敵</a:t>
            </a:r>
            <a:r>
              <a:rPr lang="ja-JP" altLang="en-US" sz="1600" dirty="0">
                <a:solidFill>
                  <a:srgbClr val="000000"/>
                </a:solidFill>
                <a:latin typeface="ＭＳ Ｐゴシック"/>
              </a:rPr>
              <a:t>な出会いを見つけませんか</a:t>
            </a:r>
            <a:r>
              <a:rPr lang="ja-JP" altLang="en-US" sz="1600" dirty="0" smtClean="0">
                <a:solidFill>
                  <a:srgbClr val="000000"/>
                </a:solidFill>
                <a:latin typeface="ＭＳ Ｐゴシック"/>
              </a:rPr>
              <a:t>？</a:t>
            </a:r>
            <a:endParaRPr lang="en-US" altLang="ja-JP" sz="1600" dirty="0" smtClean="0">
              <a:solidFill>
                <a:srgbClr val="000000"/>
              </a:solidFill>
              <a:latin typeface="ＭＳ Ｐゴシック"/>
            </a:endParaRPr>
          </a:p>
          <a:p>
            <a:pPr lvl="0" algn="ctr" defTabSz="777514" fontAlgn="ctr"/>
            <a:r>
              <a:rPr lang="ja-JP" altLang="en-US" sz="1600" dirty="0" smtClean="0">
                <a:solidFill>
                  <a:srgbClr val="000000"/>
                </a:solidFill>
                <a:latin typeface="ＭＳ Ｐゴシック"/>
              </a:rPr>
              <a:t>各お店</a:t>
            </a:r>
            <a:r>
              <a:rPr lang="ja-JP" altLang="en-US" sz="1600" dirty="0">
                <a:solidFill>
                  <a:srgbClr val="000000"/>
                </a:solidFill>
                <a:latin typeface="ＭＳ Ｐゴシック"/>
              </a:rPr>
              <a:t>が特別にご用意した美味しいお料理とお酒をご用意</a:t>
            </a:r>
            <a:r>
              <a:rPr lang="ja-JP" altLang="en-US" sz="1600" dirty="0" smtClean="0">
                <a:solidFill>
                  <a:srgbClr val="000000"/>
                </a:solidFill>
                <a:latin typeface="ＭＳ Ｐゴシック"/>
              </a:rPr>
              <a:t>して、</a:t>
            </a:r>
            <a:endParaRPr lang="en-US" altLang="ja-JP" sz="1600" dirty="0" smtClean="0">
              <a:solidFill>
                <a:srgbClr val="000000"/>
              </a:solidFill>
              <a:latin typeface="ＭＳ Ｐゴシック"/>
            </a:endParaRPr>
          </a:p>
          <a:p>
            <a:pPr lvl="0" algn="ctr" defTabSz="777514" fontAlgn="ctr"/>
            <a:r>
              <a:rPr lang="ja-JP" altLang="en-US" sz="1600" dirty="0" smtClean="0">
                <a:solidFill>
                  <a:srgbClr val="000000"/>
                </a:solidFill>
                <a:latin typeface="ＭＳ Ｐゴシック"/>
              </a:rPr>
              <a:t>皆様をお待ちしています。</a:t>
            </a:r>
            <a:endParaRPr lang="ja-JP" altLang="en-US" sz="1600" dirty="0">
              <a:solidFill>
                <a:srgbClr val="000000"/>
              </a:solidFill>
              <a:latin typeface="ＭＳ Ｐゴシック"/>
            </a:endParaRPr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1251188" y="7761104"/>
            <a:ext cx="5382964" cy="21852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fontAlgn="ctr"/>
            <a:r>
              <a:rPr lang="ja-JP" altLang="en-US" sz="1800" dirty="0">
                <a:solidFill>
                  <a:schemeClr val="accent4">
                    <a:lumMod val="40000"/>
                    <a:lumOff val="60000"/>
                  </a:schemeClr>
                </a:solidFill>
              </a:rPr>
              <a:t>チケット</a:t>
            </a:r>
            <a:r>
              <a:rPr lang="ja-JP" altLang="en-US" sz="1800" dirty="0" smtClean="0">
                <a:solidFill>
                  <a:schemeClr val="accent4">
                    <a:lumMod val="40000"/>
                    <a:lumOff val="60000"/>
                  </a:schemeClr>
                </a:solidFill>
              </a:rPr>
              <a:t>料金：</a:t>
            </a:r>
            <a:endParaRPr lang="en-US" altLang="ja-JP" sz="1800" dirty="0">
              <a:solidFill>
                <a:schemeClr val="accent4">
                  <a:lumMod val="40000"/>
                  <a:lumOff val="60000"/>
                </a:schemeClr>
              </a:solidFill>
            </a:endParaRPr>
          </a:p>
          <a:p>
            <a:pPr fontAlgn="ctr"/>
            <a:r>
              <a:rPr lang="ja-JP" altLang="en-US" sz="1800" dirty="0" smtClean="0"/>
              <a:t>男性</a:t>
            </a:r>
            <a:r>
              <a:rPr lang="ja-JP" altLang="en-US" sz="1800" dirty="0"/>
              <a:t>・・・</a:t>
            </a:r>
            <a:r>
              <a:rPr lang="en-US" altLang="ja-JP" sz="1800" dirty="0"/>
              <a:t>4,500</a:t>
            </a:r>
            <a:r>
              <a:rPr lang="ja-JP" altLang="en-US" sz="1800" dirty="0"/>
              <a:t>円（税込）　　先着</a:t>
            </a:r>
            <a:r>
              <a:rPr lang="en-US" altLang="ja-JP" sz="1800" dirty="0"/>
              <a:t>100</a:t>
            </a:r>
            <a:r>
              <a:rPr lang="ja-JP" altLang="en-US" sz="1800" dirty="0"/>
              <a:t>名様限定</a:t>
            </a:r>
          </a:p>
          <a:p>
            <a:pPr fontAlgn="ctr"/>
            <a:r>
              <a:rPr lang="ja-JP" altLang="en-US" sz="1800" dirty="0" smtClean="0"/>
              <a:t>女性</a:t>
            </a:r>
            <a:r>
              <a:rPr lang="ja-JP" altLang="en-US" sz="1800" dirty="0"/>
              <a:t>・・・</a:t>
            </a:r>
            <a:r>
              <a:rPr lang="en-US" altLang="ja-JP" sz="1800" dirty="0"/>
              <a:t>3,500</a:t>
            </a:r>
            <a:r>
              <a:rPr lang="ja-JP" altLang="en-US" sz="1800" dirty="0"/>
              <a:t>円（税込）　　先着</a:t>
            </a:r>
            <a:r>
              <a:rPr lang="en-US" altLang="ja-JP" sz="1800" dirty="0"/>
              <a:t>100</a:t>
            </a:r>
            <a:r>
              <a:rPr lang="ja-JP" altLang="en-US" sz="1800" dirty="0"/>
              <a:t>名様</a:t>
            </a:r>
            <a:r>
              <a:rPr lang="ja-JP" altLang="en-US" sz="1800" dirty="0" smtClean="0"/>
              <a:t>限定</a:t>
            </a:r>
            <a:endParaRPr lang="ja-JP" altLang="en-US" sz="1800" dirty="0"/>
          </a:p>
          <a:p>
            <a:pPr fontAlgn="ctr"/>
            <a:r>
              <a:rPr lang="ja-JP" altLang="en-US" sz="1800" dirty="0">
                <a:solidFill>
                  <a:srgbClr val="FE8182"/>
                </a:solidFill>
              </a:rPr>
              <a:t>参加</a:t>
            </a:r>
            <a:r>
              <a:rPr lang="ja-JP" altLang="en-US" sz="1800" dirty="0" smtClean="0">
                <a:solidFill>
                  <a:srgbClr val="FE8182"/>
                </a:solidFill>
              </a:rPr>
              <a:t>方法：</a:t>
            </a:r>
            <a:r>
              <a:rPr lang="ja-JP" altLang="en-US" sz="1800" dirty="0" smtClean="0"/>
              <a:t>同性</a:t>
            </a:r>
            <a:r>
              <a:rPr lang="en-US" altLang="ja-JP" sz="1800" dirty="0"/>
              <a:t>2</a:t>
            </a:r>
            <a:r>
              <a:rPr lang="ja-JP" altLang="en-US" sz="1800" dirty="0"/>
              <a:t>名</a:t>
            </a:r>
            <a:r>
              <a:rPr lang="ja-JP" altLang="en-US" sz="1800" dirty="0" smtClean="0"/>
              <a:t>１組</a:t>
            </a:r>
            <a:endParaRPr lang="ja-JP" altLang="en-US" sz="1800" dirty="0"/>
          </a:p>
          <a:p>
            <a:pPr fontAlgn="ctr"/>
            <a:r>
              <a:rPr lang="ja-JP" altLang="en-US" sz="1800" dirty="0">
                <a:solidFill>
                  <a:srgbClr val="FE8182"/>
                </a:solidFill>
              </a:rPr>
              <a:t>参加</a:t>
            </a:r>
            <a:r>
              <a:rPr lang="ja-JP" altLang="en-US" sz="1800" dirty="0" smtClean="0">
                <a:solidFill>
                  <a:srgbClr val="FE8182"/>
                </a:solidFill>
              </a:rPr>
              <a:t>資格：</a:t>
            </a:r>
            <a:r>
              <a:rPr lang="ja-JP" altLang="en-US" sz="1800" dirty="0" smtClean="0"/>
              <a:t>独身</a:t>
            </a:r>
            <a:r>
              <a:rPr lang="ja-JP" altLang="en-US" sz="1800" dirty="0"/>
              <a:t>男女</a:t>
            </a:r>
            <a:r>
              <a:rPr lang="en-US" altLang="ja-JP" sz="1800" dirty="0"/>
              <a:t>20</a:t>
            </a:r>
            <a:r>
              <a:rPr lang="ja-JP" altLang="en-US" sz="1800" dirty="0"/>
              <a:t>歳</a:t>
            </a:r>
            <a:r>
              <a:rPr lang="ja-JP" altLang="en-US" sz="1800" dirty="0" smtClean="0"/>
              <a:t>以上</a:t>
            </a:r>
            <a:endParaRPr lang="ja-JP" altLang="en-US" sz="1800" dirty="0"/>
          </a:p>
          <a:p>
            <a:pPr fontAlgn="ctr"/>
            <a:r>
              <a:rPr lang="en-US" altLang="ja-JP" sz="1400" dirty="0" smtClean="0"/>
              <a:t>※</a:t>
            </a:r>
            <a:r>
              <a:rPr lang="ja-JP" altLang="en-US" sz="1400" dirty="0" smtClean="0"/>
              <a:t>イベント</a:t>
            </a:r>
            <a:r>
              <a:rPr lang="ja-JP" altLang="en-US" sz="1400" dirty="0"/>
              <a:t>の詳細やお申込みはアスクル商店街ホームページをご覧ください。</a:t>
            </a:r>
          </a:p>
          <a:p>
            <a:endParaRPr kumimoji="1" lang="ja-JP" altLang="en-US" sz="1800" dirty="0"/>
          </a:p>
        </p:txBody>
      </p:sp>
      <p:sp>
        <p:nvSpPr>
          <p:cNvPr id="65" name="正方形/長方形 64"/>
          <p:cNvSpPr/>
          <p:nvPr/>
        </p:nvSpPr>
        <p:spPr>
          <a:xfrm>
            <a:off x="2916237" y="10066973"/>
            <a:ext cx="1943100" cy="523220"/>
          </a:xfrm>
          <a:prstGeom prst="rect">
            <a:avLst/>
          </a:prstGeom>
        </p:spPr>
        <p:txBody>
          <a:bodyPr>
            <a:spAutoFit/>
          </a:bodyPr>
          <a:lstStyle/>
          <a:p>
            <a:pPr lvl="0" algn="ctr" defTabSz="777514" fontAlgn="ctr"/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【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主催</a:t>
            </a:r>
            <a:r>
              <a:rPr lang="en-US" altLang="ja-JP" sz="1400" dirty="0">
                <a:solidFill>
                  <a:srgbClr val="000000"/>
                </a:solidFill>
                <a:latin typeface="ＭＳ Ｐゴシック"/>
              </a:rPr>
              <a:t>】</a:t>
            </a:r>
            <a:r>
              <a:rPr lang="ja-JP" altLang="en-US" sz="1400" dirty="0">
                <a:solidFill>
                  <a:srgbClr val="000000"/>
                </a:solidFill>
                <a:latin typeface="ＭＳ Ｐゴシック"/>
              </a:rPr>
              <a:t>アスクル商店街　</a:t>
            </a:r>
            <a:r>
              <a:rPr lang="en-US" altLang="ja-JP" sz="1400" dirty="0" err="1" smtClean="0">
                <a:solidFill>
                  <a:srgbClr val="000000"/>
                </a:solidFill>
                <a:latin typeface="ＭＳ Ｐゴシック"/>
              </a:rPr>
              <a:t>www.askult.com</a:t>
            </a:r>
            <a:endParaRPr lang="en-US" altLang="ja-JP" sz="1400" dirty="0">
              <a:solidFill>
                <a:srgbClr val="000000"/>
              </a:solidFill>
              <a:latin typeface="ＭＳ Ｐゴシック"/>
            </a:endParaRPr>
          </a:p>
        </p:txBody>
      </p:sp>
    </p:spTree>
    <p:extLst>
      <p:ext uri="{BB962C8B-B14F-4D97-AF65-F5344CB8AC3E}">
        <p14:creationId xmlns:p14="http://schemas.microsoft.com/office/powerpoint/2010/main" val="11548097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エクスポ">
      <a:dk1>
        <a:sysClr val="windowText" lastClr="000000"/>
      </a:dk1>
      <a:lt1>
        <a:sysClr val="window" lastClr="FFFFFF"/>
      </a:lt1>
      <a:dk2>
        <a:srgbClr val="263B86"/>
      </a:dk2>
      <a:lt2>
        <a:srgbClr val="76B6F2"/>
      </a:lt2>
      <a:accent1>
        <a:srgbClr val="FBC01E"/>
      </a:accent1>
      <a:accent2>
        <a:srgbClr val="EFE1A2"/>
      </a:accent2>
      <a:accent3>
        <a:srgbClr val="FA8716"/>
      </a:accent3>
      <a:accent4>
        <a:srgbClr val="BE0204"/>
      </a:accent4>
      <a:accent5>
        <a:srgbClr val="640F10"/>
      </a:accent5>
      <a:accent6>
        <a:srgbClr val="7E13E3"/>
      </a:accent6>
      <a:hlink>
        <a:srgbClr val="D2D200"/>
      </a:hlink>
      <a:folHlink>
        <a:srgbClr val="D0B9F8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186</Words>
  <Application>Microsoft Office PowerPoint</Application>
  <PresentationFormat>ユーザー設定</PresentationFormat>
  <Paragraphs>32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2014-07-29T10:58:05Z</dcterms:created>
  <dcterms:modified xsi:type="dcterms:W3CDTF">2014-07-29T10:58:12Z</dcterms:modified>
</cp:coreProperties>
</file>

<file path=docProps/thumbnail.jpeg>
</file>