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街コン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4679" cy="10907713"/>
          </a:xfrm>
          <a:prstGeom prst="rect">
            <a:avLst/>
          </a:prstGeom>
        </p:spPr>
      </p:pic>
      <p:sp>
        <p:nvSpPr>
          <p:cNvPr id="3" name="ブローチ 2"/>
          <p:cNvSpPr/>
          <p:nvPr/>
        </p:nvSpPr>
        <p:spPr>
          <a:xfrm>
            <a:off x="461025" y="6387737"/>
            <a:ext cx="6853524" cy="3455354"/>
          </a:xfrm>
          <a:prstGeom prst="plaque">
            <a:avLst>
              <a:gd name="adj" fmla="val 12005"/>
            </a:avLst>
          </a:prstGeom>
          <a:solidFill>
            <a:srgbClr val="FFFFFF"/>
          </a:solidFill>
          <a:ln w="85725" cmpd="thickThin">
            <a:solidFill>
              <a:srgbClr val="3E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920028" y="2181387"/>
            <a:ext cx="194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777514" fontAlgn="ctr"/>
            <a:r>
              <a:rPr lang="ja-JP" altLang="en-US" sz="1800" dirty="0">
                <a:solidFill>
                  <a:srgbClr val="000000"/>
                </a:solidFill>
                <a:latin typeface="ＭＳ Ｐゴシック"/>
              </a:rPr>
              <a:t>アスクル商店街の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275664" y="2678863"/>
            <a:ext cx="357020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 defTabSz="777514" fontAlgn="ctr"/>
            <a:r>
              <a:rPr lang="ja-JP" altLang="en-US" sz="8800" dirty="0">
                <a:solidFill>
                  <a:schemeClr val="accent5">
                    <a:lumMod val="40000"/>
                    <a:lumOff val="60000"/>
                  </a:schemeClr>
                </a:solidFill>
                <a:latin typeface="ＤＦＰ太丸ゴシック体"/>
                <a:ea typeface="ＤＦＰ太丸ゴシック体"/>
                <a:cs typeface="ＤＦＰ太丸ゴシック体"/>
              </a:rPr>
              <a:t>街コン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2641354" y="4155574"/>
            <a:ext cx="27124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2000" dirty="0">
                <a:solidFill>
                  <a:srgbClr val="000000"/>
                </a:solidFill>
                <a:latin typeface="ＭＳ Ｐゴシック"/>
              </a:rPr>
              <a:t>恋人があ・す・く・</a:t>
            </a:r>
            <a:r>
              <a:rPr lang="ja-JP" altLang="en-US" sz="2000" dirty="0" smtClean="0">
                <a:solidFill>
                  <a:srgbClr val="000000"/>
                </a:solidFill>
                <a:latin typeface="ＭＳ Ｐゴシック"/>
              </a:rPr>
              <a:t>る！！</a:t>
            </a:r>
            <a:endParaRPr lang="ja-JP" altLang="en-US" sz="2000" dirty="0">
              <a:solidFill>
                <a:srgbClr val="000000"/>
              </a:solidFill>
              <a:latin typeface="ＭＳ Ｐゴシック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867491" y="4679449"/>
            <a:ext cx="4059744" cy="306039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lvl="0" algn="ctr" defTabSz="777514" fontAlgn="ctr"/>
            <a:r>
              <a:rPr lang="ja-JP" altLang="en-US" sz="1600" b="1" dirty="0">
                <a:solidFill>
                  <a:srgbClr val="FFFFFF"/>
                </a:solidFill>
                <a:latin typeface="ＭＳ Ｐゴシック"/>
              </a:rPr>
              <a:t>２０１４年９月１９日（金）　１７：００　ＳＴＡＲＴ！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738653" y="6594771"/>
            <a:ext cx="64900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77514" fontAlgn="ctr"/>
            <a:r>
              <a:rPr lang="ja-JP" altLang="en-US" sz="1600" dirty="0">
                <a:solidFill>
                  <a:srgbClr val="000000"/>
                </a:solidFill>
                <a:latin typeface="ＭＳ Ｐゴシック"/>
              </a:rPr>
              <a:t>アスクル商店街の３０の飲食店のお店をハシゴ</a:t>
            </a:r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して、</a:t>
            </a:r>
            <a:endParaRPr lang="en-US" altLang="ja-JP" sz="1600" dirty="0" smtClean="0">
              <a:solidFill>
                <a:srgbClr val="000000"/>
              </a:solidFill>
              <a:latin typeface="ＭＳ Ｐゴシック"/>
            </a:endParaRPr>
          </a:p>
          <a:p>
            <a:pPr lvl="0" algn="ctr" defTabSz="777514" fontAlgn="ctr"/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素敵</a:t>
            </a:r>
            <a:r>
              <a:rPr lang="ja-JP" altLang="en-US" sz="1600" dirty="0">
                <a:solidFill>
                  <a:srgbClr val="000000"/>
                </a:solidFill>
                <a:latin typeface="ＭＳ Ｐゴシック"/>
              </a:rPr>
              <a:t>な出会いを見つけませんか</a:t>
            </a:r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？</a:t>
            </a:r>
            <a:endParaRPr lang="en-US" altLang="ja-JP" sz="1600" dirty="0" smtClean="0">
              <a:solidFill>
                <a:srgbClr val="000000"/>
              </a:solidFill>
              <a:latin typeface="ＭＳ Ｐゴシック"/>
            </a:endParaRPr>
          </a:p>
          <a:p>
            <a:pPr lvl="0" algn="ctr" defTabSz="777514" fontAlgn="ctr"/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各お店</a:t>
            </a:r>
            <a:r>
              <a:rPr lang="ja-JP" altLang="en-US" sz="1600" dirty="0">
                <a:solidFill>
                  <a:srgbClr val="000000"/>
                </a:solidFill>
                <a:latin typeface="ＭＳ Ｐゴシック"/>
              </a:rPr>
              <a:t>が特別にご用意した美味しいお料理とお酒をご用意</a:t>
            </a:r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して、</a:t>
            </a:r>
            <a:endParaRPr lang="en-US" altLang="ja-JP" sz="1600" dirty="0" smtClean="0">
              <a:solidFill>
                <a:srgbClr val="000000"/>
              </a:solidFill>
              <a:latin typeface="ＭＳ Ｐゴシック"/>
            </a:endParaRPr>
          </a:p>
          <a:p>
            <a:pPr lvl="0" algn="ctr" defTabSz="777514" fontAlgn="ctr"/>
            <a:r>
              <a:rPr lang="ja-JP" altLang="en-US" sz="1600" dirty="0" smtClean="0">
                <a:solidFill>
                  <a:srgbClr val="000000"/>
                </a:solidFill>
                <a:latin typeface="ＭＳ Ｐゴシック"/>
              </a:rPr>
              <a:t>皆様をお待ちしています。</a:t>
            </a:r>
            <a:endParaRPr lang="ja-JP" altLang="en-US" sz="1600" dirty="0">
              <a:solidFill>
                <a:srgbClr val="000000"/>
              </a:solidFill>
              <a:latin typeface="ＭＳ Ｐゴシック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251188" y="7761104"/>
            <a:ext cx="53829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ja-JP" altLang="en-US" sz="1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チケット</a:t>
            </a:r>
            <a:r>
              <a:rPr lang="ja-JP" altLang="en-US" sz="1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料金：</a:t>
            </a:r>
            <a:endParaRPr lang="en-US" altLang="ja-JP" sz="1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fontAlgn="ctr"/>
            <a:r>
              <a:rPr lang="ja-JP" altLang="en-US" sz="1800" dirty="0" smtClean="0"/>
              <a:t>男性</a:t>
            </a:r>
            <a:r>
              <a:rPr lang="ja-JP" altLang="en-US" sz="1800" dirty="0"/>
              <a:t>・・・</a:t>
            </a:r>
            <a:r>
              <a:rPr lang="en-US" altLang="ja-JP" sz="1800" dirty="0"/>
              <a:t>4,500</a:t>
            </a:r>
            <a:r>
              <a:rPr lang="ja-JP" altLang="en-US" sz="1800" dirty="0"/>
              <a:t>円（税込）　　先着</a:t>
            </a:r>
            <a:r>
              <a:rPr lang="en-US" altLang="ja-JP" sz="1800" dirty="0"/>
              <a:t>100</a:t>
            </a:r>
            <a:r>
              <a:rPr lang="ja-JP" altLang="en-US" sz="1800" dirty="0"/>
              <a:t>名様限定</a:t>
            </a:r>
          </a:p>
          <a:p>
            <a:pPr fontAlgn="ctr"/>
            <a:r>
              <a:rPr lang="ja-JP" altLang="en-US" sz="1800" dirty="0" smtClean="0"/>
              <a:t>女性</a:t>
            </a:r>
            <a:r>
              <a:rPr lang="ja-JP" altLang="en-US" sz="1800" dirty="0"/>
              <a:t>・・・</a:t>
            </a:r>
            <a:r>
              <a:rPr lang="en-US" altLang="ja-JP" sz="1800" dirty="0"/>
              <a:t>3,500</a:t>
            </a:r>
            <a:r>
              <a:rPr lang="ja-JP" altLang="en-US" sz="1800" dirty="0"/>
              <a:t>円（税込）　　先着</a:t>
            </a:r>
            <a:r>
              <a:rPr lang="en-US" altLang="ja-JP" sz="1800" dirty="0"/>
              <a:t>100</a:t>
            </a:r>
            <a:r>
              <a:rPr lang="ja-JP" altLang="en-US" sz="1800" dirty="0"/>
              <a:t>名様</a:t>
            </a:r>
            <a:r>
              <a:rPr lang="ja-JP" altLang="en-US" sz="1800" dirty="0" smtClean="0"/>
              <a:t>限定</a:t>
            </a:r>
            <a:endParaRPr lang="ja-JP" altLang="en-US" sz="1800" dirty="0"/>
          </a:p>
          <a:p>
            <a:pPr fontAlgn="ctr"/>
            <a:r>
              <a:rPr lang="ja-JP" altLang="en-US" sz="1800" dirty="0">
                <a:solidFill>
                  <a:srgbClr val="FE8182"/>
                </a:solidFill>
              </a:rPr>
              <a:t>参加</a:t>
            </a:r>
            <a:r>
              <a:rPr lang="ja-JP" altLang="en-US" sz="1800" dirty="0" smtClean="0">
                <a:solidFill>
                  <a:srgbClr val="FE8182"/>
                </a:solidFill>
              </a:rPr>
              <a:t>方法：</a:t>
            </a:r>
            <a:r>
              <a:rPr lang="ja-JP" altLang="en-US" sz="1800" dirty="0" smtClean="0"/>
              <a:t>同性</a:t>
            </a:r>
            <a:r>
              <a:rPr lang="en-US" altLang="ja-JP" sz="1800" dirty="0"/>
              <a:t>2</a:t>
            </a:r>
            <a:r>
              <a:rPr lang="ja-JP" altLang="en-US" sz="1800" dirty="0"/>
              <a:t>名</a:t>
            </a:r>
            <a:r>
              <a:rPr lang="ja-JP" altLang="en-US" sz="1800" dirty="0" smtClean="0"/>
              <a:t>１組</a:t>
            </a:r>
            <a:endParaRPr lang="ja-JP" altLang="en-US" sz="1800" dirty="0"/>
          </a:p>
          <a:p>
            <a:pPr fontAlgn="ctr"/>
            <a:r>
              <a:rPr lang="ja-JP" altLang="en-US" sz="1800" dirty="0">
                <a:solidFill>
                  <a:srgbClr val="FE8182"/>
                </a:solidFill>
              </a:rPr>
              <a:t>参加</a:t>
            </a:r>
            <a:r>
              <a:rPr lang="ja-JP" altLang="en-US" sz="1800" dirty="0" smtClean="0">
                <a:solidFill>
                  <a:srgbClr val="FE8182"/>
                </a:solidFill>
              </a:rPr>
              <a:t>資格：</a:t>
            </a:r>
            <a:r>
              <a:rPr lang="ja-JP" altLang="en-US" sz="1800" dirty="0" smtClean="0"/>
              <a:t>独身</a:t>
            </a:r>
            <a:r>
              <a:rPr lang="ja-JP" altLang="en-US" sz="1800" dirty="0"/>
              <a:t>男女</a:t>
            </a:r>
            <a:r>
              <a:rPr lang="en-US" altLang="ja-JP" sz="1800" dirty="0"/>
              <a:t>20</a:t>
            </a:r>
            <a:r>
              <a:rPr lang="ja-JP" altLang="en-US" sz="1800" dirty="0"/>
              <a:t>歳</a:t>
            </a:r>
            <a:r>
              <a:rPr lang="ja-JP" altLang="en-US" sz="1800" dirty="0" smtClean="0"/>
              <a:t>以上</a:t>
            </a:r>
            <a:endParaRPr lang="ja-JP" altLang="en-US" sz="1800" dirty="0"/>
          </a:p>
          <a:p>
            <a:pPr fontAlgn="ctr"/>
            <a:r>
              <a:rPr lang="en-US" altLang="ja-JP" sz="1400" dirty="0" smtClean="0"/>
              <a:t>※</a:t>
            </a:r>
            <a:r>
              <a:rPr lang="ja-JP" altLang="en-US" sz="1400" dirty="0" smtClean="0"/>
              <a:t>イベント</a:t>
            </a:r>
            <a:r>
              <a:rPr lang="ja-JP" altLang="en-US" sz="1400" dirty="0"/>
              <a:t>の詳細やお申込みはアスクル商店街ホームページをご覧ください。</a:t>
            </a:r>
          </a:p>
          <a:p>
            <a:endParaRPr kumimoji="1" lang="ja-JP" altLang="en-US" sz="1800" dirty="0"/>
          </a:p>
        </p:txBody>
      </p:sp>
      <p:sp>
        <p:nvSpPr>
          <p:cNvPr id="65" name="正方形/長方形 64"/>
          <p:cNvSpPr/>
          <p:nvPr/>
        </p:nvSpPr>
        <p:spPr>
          <a:xfrm>
            <a:off x="2916237" y="10066973"/>
            <a:ext cx="19431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777514" fontAlgn="ctr"/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【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主催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】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アスクル商店街　</a:t>
            </a:r>
            <a:r>
              <a:rPr lang="en-US" altLang="ja-JP" sz="1400" dirty="0" err="1" smtClean="0">
                <a:solidFill>
                  <a:srgbClr val="000000"/>
                </a:solidFill>
                <a:latin typeface="ＭＳ Ｐゴシック"/>
              </a:rPr>
              <a:t>www.askult.com</a:t>
            </a:r>
            <a:endParaRPr lang="en-US" altLang="ja-JP" sz="1400" dirty="0">
              <a:solidFill>
                <a:srgbClr val="000000"/>
              </a:solidFill>
              <a:latin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548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エクスポ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186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2014-07-29T10:58:05Z</dcterms:created>
  <dcterms:modified xsi:type="dcterms:W3CDTF">2014-07-29T10:58:12Z</dcterms:modified>
</cp:coreProperties>
</file>