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1" r:id="rId2"/>
    <p:sldId id="260" r:id="rId3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EBF7"/>
    <a:srgbClr val="9CF362"/>
    <a:srgbClr val="FFB533"/>
    <a:srgbClr val="F53B75"/>
    <a:srgbClr val="FF0066"/>
    <a:srgbClr val="FFD5E3"/>
    <a:srgbClr val="FF79A6"/>
    <a:srgbClr val="203864"/>
    <a:srgbClr val="FF9700"/>
    <a:srgbClr val="FFC5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4660"/>
  </p:normalViewPr>
  <p:slideViewPr>
    <p:cSldViewPr snapToGrid="0">
      <p:cViewPr>
        <p:scale>
          <a:sx n="66" d="100"/>
          <a:sy n="66" d="100"/>
        </p:scale>
        <p:origin x="-1086" y="102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2014/7/29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7/29/2014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solidFill>
            <a:srgbClr val="DEEBF7"/>
          </a:solidFill>
          <a:ln w="3810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6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7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tx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tx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415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 descr="ID-100170257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3854" y="2189769"/>
            <a:ext cx="3562350" cy="4178710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0"/>
            <a:ext cx="10907714" cy="2311400"/>
          </a:xfrm>
          <a:prstGeom prst="rect">
            <a:avLst/>
          </a:prstGeom>
          <a:solidFill>
            <a:srgbClr val="0000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072541" y="369862"/>
            <a:ext cx="8531959" cy="19261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ja-JP" altLang="en-US" sz="13000" dirty="0" smtClean="0">
                <a:ln w="38100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駐車場</a:t>
            </a:r>
            <a:r>
              <a:rPr kumimoji="1" lang="ja-JP" altLang="en-US" sz="13000" dirty="0" smtClean="0">
                <a:ln w="38100" cmpd="sng">
                  <a:noFill/>
                  <a:prstDash val="solid"/>
                </a:ln>
                <a:solidFill>
                  <a:srgbClr val="FFFF00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HGP創英角ｺﾞｼｯｸUB"/>
                <a:ea typeface="HGP創英角ｺﾞｼｯｸUB"/>
                <a:cs typeface="HGP創英角ｺﾞｼｯｸUB"/>
              </a:rPr>
              <a:t>募集</a:t>
            </a:r>
            <a:endParaRPr kumimoji="1" lang="ja-JP" altLang="en-US" sz="13000" dirty="0">
              <a:ln w="38100" cmpd="sng">
                <a:noFill/>
                <a:prstDash val="solid"/>
              </a:ln>
              <a:solidFill>
                <a:srgbClr val="FFFF00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89311" y="4478550"/>
            <a:ext cx="4270219" cy="20544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保証金：ゼロ</a:t>
            </a:r>
            <a:endParaRPr kumimoji="1"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endParaRPr lang="en-US" altLang="ja-JP" sz="30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最初の</a:t>
            </a:r>
            <a:r>
              <a:rPr kumimoji="1" lang="en-US" altLang="ja-JP" sz="3000" dirty="0" smtClean="0">
                <a:solidFill>
                  <a:srgbClr val="000000"/>
                </a:solidFill>
                <a:latin typeface="+mn-ea"/>
              </a:rPr>
              <a:t>1</a:t>
            </a: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ヶ月無料</a:t>
            </a:r>
            <a:endParaRPr kumimoji="1" lang="en-US" altLang="ja-JP" sz="3000" dirty="0" smtClean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endParaRPr lang="en-US" altLang="ja-JP" sz="3000" dirty="0">
              <a:solidFill>
                <a:srgbClr val="000000"/>
              </a:solidFill>
              <a:latin typeface="+mn-ea"/>
            </a:endParaRPr>
          </a:p>
          <a:p>
            <a:pPr>
              <a:lnSpc>
                <a:spcPct val="70000"/>
              </a:lnSpc>
            </a:pPr>
            <a:r>
              <a:rPr kumimoji="1" lang="ja-JP" altLang="en-US" sz="3000" dirty="0" smtClean="0">
                <a:solidFill>
                  <a:srgbClr val="000000"/>
                </a:solidFill>
                <a:latin typeface="+mn-ea"/>
              </a:rPr>
              <a:t>ワゴン車</a:t>
            </a:r>
            <a:r>
              <a:rPr kumimoji="1" lang="en-US" altLang="ja-JP" sz="3000" dirty="0" smtClean="0">
                <a:solidFill>
                  <a:srgbClr val="000000"/>
                </a:solidFill>
                <a:latin typeface="+mn-ea"/>
              </a:rPr>
              <a:t>OK</a:t>
            </a:r>
          </a:p>
          <a:p>
            <a:pPr>
              <a:lnSpc>
                <a:spcPct val="70000"/>
              </a:lnSpc>
            </a:pPr>
            <a:endParaRPr lang="en-US" altLang="ja-JP" sz="3000" dirty="0">
              <a:solidFill>
                <a:srgbClr val="000000"/>
              </a:solidFill>
              <a:latin typeface="+mn-ea"/>
            </a:endParaRPr>
          </a:p>
        </p:txBody>
      </p:sp>
      <p:sp>
        <p:nvSpPr>
          <p:cNvPr id="2" name="角丸四角形 1"/>
          <p:cNvSpPr/>
          <p:nvPr/>
        </p:nvSpPr>
        <p:spPr>
          <a:xfrm>
            <a:off x="635000" y="520700"/>
            <a:ext cx="1244600" cy="1663700"/>
          </a:xfrm>
          <a:prstGeom prst="roundRect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ja-JP" altLang="en-US" sz="5400" dirty="0" smtClean="0">
                <a:solidFill>
                  <a:srgbClr val="000090"/>
                </a:solidFill>
                <a:latin typeface="HGP創英角ｺﾞｼｯｸUB"/>
                <a:ea typeface="HGP創英角ｺﾞｼｯｸUB"/>
                <a:cs typeface="HGP創英角ｺﾞｼｯｸUB"/>
              </a:rPr>
              <a:t>月</a:t>
            </a:r>
            <a:endParaRPr kumimoji="1" lang="en-US" altLang="ja-JP" sz="5400" dirty="0" smtClean="0">
              <a:solidFill>
                <a:srgbClr val="000090"/>
              </a:solidFill>
              <a:latin typeface="HGP創英角ｺﾞｼｯｸUB"/>
              <a:ea typeface="HGP創英角ｺﾞｼｯｸUB"/>
              <a:cs typeface="HGP創英角ｺﾞｼｯｸUB"/>
            </a:endParaRPr>
          </a:p>
          <a:p>
            <a:pPr algn="ctr">
              <a:lnSpc>
                <a:spcPct val="80000"/>
              </a:lnSpc>
            </a:pPr>
            <a:r>
              <a:rPr kumimoji="1" lang="ja-JP" altLang="en-US" sz="5400" dirty="0" smtClean="0">
                <a:solidFill>
                  <a:srgbClr val="000090"/>
                </a:solidFill>
                <a:latin typeface="HGP創英角ｺﾞｼｯｸUB"/>
                <a:ea typeface="HGP創英角ｺﾞｼｯｸUB"/>
                <a:cs typeface="HGP創英角ｺﾞｼｯｸUB"/>
              </a:rPr>
              <a:t>極</a:t>
            </a:r>
            <a:endParaRPr kumimoji="1" lang="ja-JP" altLang="en-US" sz="5400" dirty="0">
              <a:solidFill>
                <a:srgbClr val="000090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988662" y="2569718"/>
            <a:ext cx="1612900" cy="1663700"/>
          </a:xfrm>
          <a:prstGeom prst="roundRect">
            <a:avLst/>
          </a:prstGeom>
          <a:solidFill>
            <a:srgbClr val="FFFF00"/>
          </a:solidFill>
          <a:ln w="57150" cmpd="sng">
            <a:solidFill>
              <a:srgbClr val="F53B75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kumimoji="1" lang="ja-JP" altLang="en-US" sz="5400" dirty="0" smtClean="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</a:rPr>
              <a:t>空き</a:t>
            </a:r>
            <a:endParaRPr kumimoji="1" lang="en-US" altLang="ja-JP" sz="5400" dirty="0" smtClean="0">
              <a:solidFill>
                <a:srgbClr val="FF0000"/>
              </a:solidFill>
              <a:latin typeface="HGP創英角ｺﾞｼｯｸUB"/>
              <a:ea typeface="HGP創英角ｺﾞｼｯｸUB"/>
              <a:cs typeface="HGP創英角ｺﾞｼｯｸUB"/>
            </a:endParaRPr>
          </a:p>
          <a:p>
            <a:pPr algn="ctr">
              <a:lnSpc>
                <a:spcPct val="80000"/>
              </a:lnSpc>
            </a:pPr>
            <a:r>
              <a:rPr lang="ja-JP" altLang="en-US" sz="5400" dirty="0" smtClean="0">
                <a:solidFill>
                  <a:srgbClr val="FF0000"/>
                </a:solidFill>
                <a:latin typeface="HGP創英角ｺﾞｼｯｸUB"/>
                <a:ea typeface="HGP創英角ｺﾞｼｯｸUB"/>
                <a:cs typeface="HGP創英角ｺﾞｼｯｸUB"/>
              </a:rPr>
              <a:t>あり</a:t>
            </a:r>
            <a:endParaRPr kumimoji="1" lang="ja-JP" altLang="en-US" sz="5400" dirty="0">
              <a:solidFill>
                <a:srgbClr val="FF0000"/>
              </a:solidFill>
              <a:latin typeface="HGP創英角ｺﾞｼｯｸUB"/>
              <a:ea typeface="HGP創英角ｺﾞｼｯｸUB"/>
              <a:cs typeface="HGP創英角ｺﾞｼｯｸUB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3762269" y="2520509"/>
            <a:ext cx="2683744" cy="355949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駐車場情報を</a:t>
            </a:r>
            <a:endParaRPr kumimoji="1" lang="en-US" altLang="ja-JP" dirty="0" smtClean="0"/>
          </a:p>
          <a:p>
            <a:pPr algn="ctr"/>
            <a:r>
              <a:rPr lang="ja-JP" altLang="en-US" smtClean="0"/>
              <a:t>入れてください。</a:t>
            </a:r>
            <a:endParaRPr kumimoji="1" lang="ja-JP" altLang="en-US" dirty="0"/>
          </a:p>
        </p:txBody>
      </p:sp>
      <p:sp>
        <p:nvSpPr>
          <p:cNvPr id="14" name="正方形/長方形 13"/>
          <p:cNvSpPr/>
          <p:nvPr/>
        </p:nvSpPr>
        <p:spPr>
          <a:xfrm>
            <a:off x="244206" y="6180955"/>
            <a:ext cx="10420603" cy="143968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99552" y="6283648"/>
            <a:ext cx="4403770" cy="10165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>
                <a:solidFill>
                  <a:schemeClr val="bg1"/>
                </a:solidFill>
              </a:rPr>
              <a:t>お問い合わせ</a:t>
            </a:r>
            <a:endParaRPr kumimoji="1" lang="en-US" altLang="ja-JP" dirty="0" smtClean="0">
              <a:solidFill>
                <a:schemeClr val="bg1"/>
              </a:solidFill>
            </a:endParaRPr>
          </a:p>
          <a:p>
            <a:r>
              <a:rPr kumimoji="1" lang="ja-JP" altLang="en-US" sz="3200" b="1" dirty="0" smtClean="0">
                <a:solidFill>
                  <a:schemeClr val="bg1"/>
                </a:solidFill>
              </a:rPr>
              <a:t>アスクル不動産　管理部　</a:t>
            </a:r>
            <a:r>
              <a:rPr kumimoji="1" lang="ja-JP" altLang="en-US" sz="4000" dirty="0" smtClean="0">
                <a:solidFill>
                  <a:schemeClr val="bg1"/>
                </a:solidFill>
              </a:rPr>
              <a:t>　</a:t>
            </a:r>
            <a:endParaRPr kumimoji="1" lang="ja-JP" altLang="en-US" sz="4000" dirty="0">
              <a:solidFill>
                <a:schemeClr val="bg1"/>
              </a:solidFill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64739" y="6317378"/>
            <a:ext cx="5875993" cy="1015663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altLang="ja-JP" sz="3200" dirty="0">
                <a:solidFill>
                  <a:srgbClr val="000000"/>
                </a:solidFill>
                <a:latin typeface="+mn-ea"/>
              </a:rPr>
              <a:t>TEL: </a:t>
            </a:r>
            <a:r>
              <a:rPr lang="en-US" altLang="ja-JP" sz="6000" dirty="0">
                <a:solidFill>
                  <a:srgbClr val="FF0000"/>
                </a:solidFill>
                <a:latin typeface="+mn-ea"/>
              </a:rPr>
              <a:t>03-1234-</a:t>
            </a:r>
            <a:r>
              <a:rPr lang="en-US" altLang="ja-JP" sz="6000" dirty="0" smtClean="0">
                <a:solidFill>
                  <a:srgbClr val="FF0000"/>
                </a:solidFill>
                <a:latin typeface="+mn-ea"/>
              </a:rPr>
              <a:t>1111</a:t>
            </a:r>
            <a:endParaRPr lang="en-US" altLang="ja-JP" sz="6000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20" name="直線コネクタ 19"/>
          <p:cNvCxnSpPr/>
          <p:nvPr/>
        </p:nvCxnSpPr>
        <p:spPr>
          <a:xfrm>
            <a:off x="519529" y="6223000"/>
            <a:ext cx="9894471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799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139</Words>
  <Application>Microsoft Office PowerPoint</Application>
  <PresentationFormat>ユーザー設定</PresentationFormat>
  <Paragraphs>31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2014-07-29T10:59:34Z</dcterms:created>
  <dcterms:modified xsi:type="dcterms:W3CDTF">2014-07-29T10:59:39Z</dcterms:modified>
</cp:coreProperties>
</file>