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FFC000"/>
    <a:srgbClr val="3E0000"/>
    <a:srgbClr val="B00E17"/>
    <a:srgbClr val="905A36"/>
    <a:srgbClr val="905B37"/>
    <a:srgbClr val="B5AC3A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7" d="100"/>
          <a:sy n="57" d="100"/>
        </p:scale>
        <p:origin x="-1938" y="24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図 6" descr="CK049.JPG"/>
          <p:cNvPicPr>
            <a:picLocks noChangeAspect="1"/>
          </p:cNvPicPr>
          <p:nvPr userDrawn="1"/>
        </p:nvPicPr>
        <p:blipFill>
          <a:blip r:embed="rId3" cstate="print">
            <a:lum bright="30000" contrast="-36000"/>
          </a:blip>
          <a:stretch>
            <a:fillRect/>
          </a:stretch>
        </p:blipFill>
        <p:spPr>
          <a:xfrm>
            <a:off x="0" y="-23208"/>
            <a:ext cx="7775575" cy="1095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53693" y="979021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waku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2871" y="341080"/>
            <a:ext cx="6516086" cy="1903358"/>
          </a:xfrm>
          <a:prstGeom prst="rect">
            <a:avLst/>
          </a:prstGeom>
        </p:spPr>
      </p:pic>
      <p:pic>
        <p:nvPicPr>
          <p:cNvPr id="15" name="図 14" descr="waku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4823" y="2564174"/>
            <a:ext cx="4390936" cy="1791695"/>
          </a:xfrm>
          <a:prstGeom prst="rect">
            <a:avLst/>
          </a:prstGeom>
        </p:spPr>
      </p:pic>
      <p:pic>
        <p:nvPicPr>
          <p:cNvPr id="16" name="図 15" descr="waku_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1446" y="4509354"/>
            <a:ext cx="4390936" cy="1808321"/>
          </a:xfrm>
          <a:prstGeom prst="rect">
            <a:avLst/>
          </a:prstGeom>
        </p:spPr>
      </p:pic>
      <p:pic>
        <p:nvPicPr>
          <p:cNvPr id="18" name="図 17" descr="pla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3558" y="2359945"/>
            <a:ext cx="1026108" cy="1079710"/>
          </a:xfrm>
          <a:prstGeom prst="rect">
            <a:avLst/>
          </a:prstGeom>
        </p:spPr>
      </p:pic>
      <p:pic>
        <p:nvPicPr>
          <p:cNvPr id="19" name="図 18" descr="d-002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18469" y="5021603"/>
            <a:ext cx="1097280" cy="1097280"/>
          </a:xfrm>
          <a:prstGeom prst="rect">
            <a:avLst/>
          </a:prstGeom>
        </p:spPr>
      </p:pic>
      <p:pic>
        <p:nvPicPr>
          <p:cNvPr id="20" name="図 19" descr="y-0027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06735" y="3240539"/>
            <a:ext cx="980470" cy="980470"/>
          </a:xfrm>
          <a:prstGeom prst="rect">
            <a:avLst/>
          </a:prstGeom>
        </p:spPr>
      </p:pic>
      <p:pic>
        <p:nvPicPr>
          <p:cNvPr id="22" name="図 21" descr="logo_3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607523" y="1116708"/>
            <a:ext cx="4693532" cy="646123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 flipH="1">
            <a:off x="982787" y="665026"/>
            <a:ext cx="2857691" cy="415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これから始める方へ</a:t>
            </a:r>
            <a:endParaRPr kumimoji="1" lang="ja-JP" altLang="en-US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6" name="図 25" descr="ill_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21821" y="1212878"/>
            <a:ext cx="411241" cy="453783"/>
          </a:xfrm>
          <a:prstGeom prst="rect">
            <a:avLst/>
          </a:prstGeom>
        </p:spPr>
      </p:pic>
      <p:pic>
        <p:nvPicPr>
          <p:cNvPr id="27" name="図 26" descr="ill_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07467" y="1212878"/>
            <a:ext cx="411241" cy="45378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8" name="図 27" descr="pla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5343" y="4306601"/>
            <a:ext cx="1026108" cy="1079710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1679171" y="3042460"/>
            <a:ext cx="272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ガーデニングの基礎知識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・土の作り方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・施肥の方法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・道具の選び方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610845" y="5049439"/>
            <a:ext cx="2262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秋の寄せ植え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・植物の組み合わせ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･カラーリング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･実技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32013" y="2626821"/>
            <a:ext cx="101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第１回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75092" y="4589548"/>
            <a:ext cx="101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第２回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8" name="図 37" descr="waku_3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6082" y="6511426"/>
            <a:ext cx="4390936" cy="1851187"/>
          </a:xfrm>
          <a:prstGeom prst="rect">
            <a:avLst/>
          </a:prstGeom>
        </p:spPr>
      </p:pic>
      <p:pic>
        <p:nvPicPr>
          <p:cNvPr id="39" name="図 38" descr="pla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9979" y="6308673"/>
            <a:ext cx="1026108" cy="1079710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585791" y="6600059"/>
            <a:ext cx="1014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第３回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638169" y="7059950"/>
            <a:ext cx="32944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ハーブの楽しみ方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・ハーブの種類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・ハーブの寄せ植え（実技）</a:t>
            </a:r>
          </a:p>
          <a:p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・ハーブを使ったミニレシピ</a:t>
            </a:r>
          </a:p>
          <a:p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79171" y="2693324"/>
            <a:ext cx="3150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　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14:00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16:00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610845" y="4689298"/>
            <a:ext cx="3323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　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14:00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16:00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638169" y="6705317"/>
            <a:ext cx="3323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　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14:00</a:t>
            </a:r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16:00</a:t>
            </a:r>
          </a:p>
        </p:txBody>
      </p:sp>
      <p:pic>
        <p:nvPicPr>
          <p:cNvPr id="49" name="図 48" descr="SB146_2 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03519" y="2560323"/>
            <a:ext cx="2177936" cy="2942705"/>
          </a:xfrm>
          <a:prstGeom prst="rect">
            <a:avLst/>
          </a:prstGeom>
        </p:spPr>
      </p:pic>
      <p:sp>
        <p:nvSpPr>
          <p:cNvPr id="51" name="テキスト ボックス 50"/>
          <p:cNvSpPr txBox="1"/>
          <p:nvPr/>
        </p:nvSpPr>
        <p:spPr>
          <a:xfrm>
            <a:off x="5615979" y="450092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講師</a:t>
            </a:r>
          </a:p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アスクル園芸</a:t>
            </a:r>
            <a:endParaRPr lang="en-US" altLang="ja-JP" sz="1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鈴木健太先生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42484" y="9952239"/>
            <a:ext cx="5490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お申込み・お問い合わせ先</a:t>
            </a:r>
          </a:p>
          <a:p>
            <a:r>
              <a:rPr lang="ja-JP" altLang="en-US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ガーデニング講習会事務局　</a:t>
            </a:r>
            <a:r>
              <a:rPr lang="en-US" altLang="ja-JP" sz="2000" b="1" dirty="0" smtClean="0">
                <a:solidFill>
                  <a:srgbClr val="00206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03‐1234‐1111</a:t>
            </a:r>
          </a:p>
        </p:txBody>
      </p:sp>
      <p:pic>
        <p:nvPicPr>
          <p:cNvPr id="56" name="図 55" descr="SB136.JPG"/>
          <p:cNvPicPr>
            <a:picLocks noChangeAspect="1"/>
          </p:cNvPicPr>
          <p:nvPr/>
        </p:nvPicPr>
        <p:blipFill>
          <a:blip r:embed="rId13" cstate="print">
            <a:lum bright="10000" contrast="5000"/>
          </a:blip>
          <a:stretch>
            <a:fillRect/>
          </a:stretch>
        </p:blipFill>
        <p:spPr>
          <a:xfrm>
            <a:off x="232750" y="8495604"/>
            <a:ext cx="7413960" cy="1339532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929837" y="8544483"/>
            <a:ext cx="31918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参加料：￥</a:t>
            </a:r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3,000</a:t>
            </a:r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回）</a:t>
            </a:r>
          </a:p>
          <a:p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定員：</a:t>
            </a:r>
            <a:r>
              <a:rPr lang="en-US" altLang="ja-JP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</a:t>
            </a:r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人（先着）</a:t>
            </a:r>
          </a:p>
          <a:p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場所：大会議室</a:t>
            </a:r>
          </a:p>
          <a:p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持ち物：軍手・スコップ</a:t>
            </a:r>
            <a:endParaRPr lang="en-US" altLang="ja-JP" sz="20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142558" y="862760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当日は汚れても良い服装で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ご参加ください。</a:t>
            </a:r>
            <a:endParaRPr lang="en-US" altLang="ja-JP" sz="20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9" name="図 58" descr="ill_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21327" y="9077498"/>
            <a:ext cx="593234" cy="654602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5626529" y="6996941"/>
            <a:ext cx="1672046" cy="12492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5600404" y="5600404"/>
            <a:ext cx="1648293" cy="123265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5543971" y="2717552"/>
            <a:ext cx="1648293" cy="178794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232</Words>
  <Application>Microsoft Office PowerPoint</Application>
  <PresentationFormat>ユーザー設定</PresentationFormat>
  <Paragraphs>57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2014-07-08T08:38:57Z</dcterms:created>
  <dcterms:modified xsi:type="dcterms:W3CDTF">2014-07-08T08:39:06Z</dcterms:modified>
</cp:coreProperties>
</file>