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1" r:id="rId2"/>
    <p:sldId id="260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D6567"/>
    <a:srgbClr val="FD7271"/>
    <a:srgbClr val="640000"/>
    <a:srgbClr val="FFC000"/>
    <a:srgbClr val="3E0000"/>
    <a:srgbClr val="B00E17"/>
    <a:srgbClr val="905A36"/>
    <a:srgbClr val="905B37"/>
    <a:srgbClr val="B5AC3A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4660"/>
  </p:normalViewPr>
  <p:slideViewPr>
    <p:cSldViewPr snapToGrid="0">
      <p:cViewPr>
        <p:scale>
          <a:sx n="112" d="100"/>
          <a:sy n="112" d="100"/>
        </p:scale>
        <p:origin x="-856" y="98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2014/08/01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図プレースホルダー 2"/>
          <p:cNvSpPr>
            <a:spLocks noGrp="1"/>
          </p:cNvSpPr>
          <p:nvPr>
            <p:ph type="pic" sz="quarter" idx="10" hasCustomPrompt="1"/>
          </p:nvPr>
        </p:nvSpPr>
        <p:spPr>
          <a:xfrm>
            <a:off x="6224588" y="8334375"/>
            <a:ext cx="1247775" cy="1212850"/>
          </a:xfrm>
          <a:prstGeom prst="rect">
            <a:avLst/>
          </a:prstGeom>
          <a:solidFill>
            <a:schemeClr val="accent1"/>
          </a:solidFill>
        </p:spPr>
        <p:txBody>
          <a:bodyPr vert="horz" anchor="ctr"/>
          <a:lstStyle>
            <a:lvl1pPr marL="0" indent="0" algn="ctr">
              <a:buNone/>
              <a:defRPr sz="1200"/>
            </a:lvl1pPr>
          </a:lstStyle>
          <a:p>
            <a:r>
              <a:rPr kumimoji="1" lang="ja-JP" altLang="en-US" dirty="0" smtClean="0"/>
              <a:t>写真を入れてください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正方形/長方形 21"/>
          <p:cNvSpPr/>
          <p:nvPr userDrawn="1"/>
        </p:nvSpPr>
        <p:spPr>
          <a:xfrm>
            <a:off x="0" y="0"/>
            <a:ext cx="7775575" cy="10907713"/>
          </a:xfrm>
          <a:prstGeom prst="rect">
            <a:avLst/>
          </a:prstGeom>
          <a:pattFill prst="narVert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2014/08/01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6" name="直線矢印コネクタ 5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矢印コネクタ 6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矢印コネクタ 7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10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0988224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7775575" cy="639495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kumimoji="1" lang="ja-JP" altLang="en-US" dirty="0" smtClean="0">
                <a:solidFill>
                  <a:schemeClr val="tx1"/>
                </a:solidFill>
              </a:rPr>
              <a:t>背景の写真を入れてください。</a:t>
            </a:r>
            <a:endParaRPr kumimoji="1" lang="en-US" altLang="ja-JP" dirty="0" smtClean="0">
              <a:solidFill>
                <a:schemeClr val="tx1"/>
              </a:solidFill>
            </a:endParaRPr>
          </a:p>
          <a:p>
            <a:pPr algn="ctr"/>
            <a:endParaRPr lang="en-US" altLang="ja-JP" dirty="0">
              <a:solidFill>
                <a:schemeClr val="tx1"/>
              </a:solidFill>
            </a:endParaRPr>
          </a:p>
          <a:p>
            <a:pPr algn="ctr"/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423317" y="713069"/>
            <a:ext cx="6906666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6600" b="1" dirty="0" smtClean="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  <a:cs typeface="ＭＳ ゴシック"/>
              </a:rPr>
              <a:t>企業のお悩みに</a:t>
            </a:r>
            <a:endParaRPr kumimoji="1" lang="en-US" altLang="ja-JP" sz="6600" b="1" dirty="0" smtClean="0">
              <a:solidFill>
                <a:schemeClr val="bg1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  <a:cs typeface="ＭＳ ゴシック"/>
            </a:endParaRPr>
          </a:p>
          <a:p>
            <a:r>
              <a:rPr kumimoji="1" lang="ja-JP" altLang="en-US" sz="6600" b="1" dirty="0" smtClean="0">
                <a:solidFill>
                  <a:srgbClr val="FFFF00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  <a:cs typeface="ＭＳ ゴシック"/>
              </a:rPr>
              <a:t>弁護士</a:t>
            </a:r>
            <a:r>
              <a:rPr kumimoji="1" lang="ja-JP" altLang="en-US" sz="6600" b="1" dirty="0" smtClean="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  <a:cs typeface="ＭＳ ゴシック"/>
              </a:rPr>
              <a:t>が</a:t>
            </a:r>
          </a:p>
          <a:p>
            <a:r>
              <a:rPr kumimoji="1" lang="ja-JP" altLang="en-US" sz="6600" b="1" dirty="0" smtClean="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  <a:cs typeface="ＭＳ ゴシック"/>
              </a:rPr>
              <a:t>サポートします。</a:t>
            </a:r>
            <a:endParaRPr kumimoji="1" lang="en-US" altLang="ja-JP" sz="6600" b="1" dirty="0" smtClean="0">
              <a:solidFill>
                <a:schemeClr val="bg1"/>
              </a:solidFill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  <a:cs typeface="ＭＳ ゴシック"/>
            </a:endParaRPr>
          </a:p>
        </p:txBody>
      </p:sp>
      <p:sp>
        <p:nvSpPr>
          <p:cNvPr id="33" name="角丸四角形 32"/>
          <p:cNvSpPr/>
          <p:nvPr/>
        </p:nvSpPr>
        <p:spPr>
          <a:xfrm>
            <a:off x="5700017" y="6551312"/>
            <a:ext cx="1830484" cy="4033291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 w="19050" cmpd="sng">
            <a:solidFill>
              <a:srgbClr val="5B9BD5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en-US" altLang="ja-JP" sz="1800" dirty="0" smtClean="0">
              <a:solidFill>
                <a:srgbClr val="548235"/>
              </a:solidFill>
            </a:endParaRPr>
          </a:p>
          <a:p>
            <a:pPr algn="ctr"/>
            <a:endParaRPr lang="en-US" altLang="ja-JP" sz="1800" dirty="0">
              <a:solidFill>
                <a:srgbClr val="548235"/>
              </a:solidFill>
            </a:endParaRPr>
          </a:p>
          <a:p>
            <a:pPr algn="ctr"/>
            <a:r>
              <a:rPr kumimoji="1" lang="ja-JP" altLang="en-US" sz="1800" dirty="0" smtClean="0">
                <a:solidFill>
                  <a:schemeClr val="accent1">
                    <a:lumMod val="50000"/>
                  </a:schemeClr>
                </a:solidFill>
              </a:rPr>
              <a:t>弁護士紹介</a:t>
            </a:r>
            <a:endParaRPr kumimoji="1" lang="en-US" altLang="ja-JP" sz="1800" dirty="0" smtClean="0">
              <a:solidFill>
                <a:schemeClr val="accent1">
                  <a:lumMod val="50000"/>
                </a:schemeClr>
              </a:solidFill>
            </a:endParaRPr>
          </a:p>
          <a:p>
            <a:pPr algn="ctr"/>
            <a:endParaRPr lang="en-US" altLang="ja-JP" sz="2800" dirty="0">
              <a:solidFill>
                <a:srgbClr val="FD6567"/>
              </a:solidFill>
            </a:endParaRPr>
          </a:p>
          <a:p>
            <a:pPr algn="ctr"/>
            <a:endParaRPr kumimoji="1" lang="en-US" altLang="ja-JP" sz="2800" dirty="0" smtClean="0">
              <a:solidFill>
                <a:srgbClr val="FD6567"/>
              </a:solidFill>
            </a:endParaRPr>
          </a:p>
          <a:p>
            <a:pPr algn="ctr"/>
            <a:endParaRPr lang="en-US" altLang="ja-JP" sz="2800" dirty="0">
              <a:solidFill>
                <a:srgbClr val="FD6567"/>
              </a:solidFill>
            </a:endParaRPr>
          </a:p>
          <a:p>
            <a:pPr algn="ctr"/>
            <a:endParaRPr kumimoji="1" lang="en-US" altLang="ja-JP" sz="2800" dirty="0" smtClean="0">
              <a:solidFill>
                <a:srgbClr val="FD6567"/>
              </a:solidFill>
            </a:endParaRPr>
          </a:p>
          <a:p>
            <a:pPr algn="ctr"/>
            <a:endParaRPr lang="en-US" altLang="ja-JP" sz="2800" dirty="0">
              <a:solidFill>
                <a:srgbClr val="FD6567"/>
              </a:solidFill>
            </a:endParaRPr>
          </a:p>
          <a:p>
            <a:pPr algn="ctr"/>
            <a:endParaRPr kumimoji="1" lang="en-US" altLang="ja-JP" sz="2800" dirty="0" smtClean="0">
              <a:solidFill>
                <a:srgbClr val="FD6567"/>
              </a:solidFill>
            </a:endParaRPr>
          </a:p>
          <a:p>
            <a:pPr algn="ctr"/>
            <a:endParaRPr lang="en-US" altLang="ja-JP" sz="2800" dirty="0">
              <a:solidFill>
                <a:srgbClr val="FD6567"/>
              </a:solidFill>
            </a:endParaRPr>
          </a:p>
          <a:p>
            <a:pPr algn="ctr"/>
            <a:endParaRPr kumimoji="1" lang="en-US" altLang="ja-JP" sz="2800" dirty="0" smtClean="0">
              <a:solidFill>
                <a:srgbClr val="FD6567"/>
              </a:solidFill>
            </a:endParaRPr>
          </a:p>
          <a:p>
            <a:pPr algn="ctr"/>
            <a:endParaRPr kumimoji="1" lang="ja-JP" altLang="en-US" sz="2800" dirty="0">
              <a:solidFill>
                <a:srgbClr val="FD6567"/>
              </a:solidFill>
            </a:endParaRPr>
          </a:p>
        </p:txBody>
      </p:sp>
      <p:cxnSp>
        <p:nvCxnSpPr>
          <p:cNvPr id="42" name="直線コネクタ 41"/>
          <p:cNvCxnSpPr/>
          <p:nvPr/>
        </p:nvCxnSpPr>
        <p:spPr>
          <a:xfrm flipH="1">
            <a:off x="289636" y="10718304"/>
            <a:ext cx="7240864" cy="22283"/>
          </a:xfrm>
          <a:prstGeom prst="line">
            <a:avLst/>
          </a:prstGeom>
          <a:ln w="3175" cmpd="sng"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6" name="正方形/長方形 45"/>
          <p:cNvSpPr/>
          <p:nvPr/>
        </p:nvSpPr>
        <p:spPr>
          <a:xfrm>
            <a:off x="263798" y="8423117"/>
            <a:ext cx="5328378" cy="356534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 smtClean="0">
                <a:solidFill>
                  <a:schemeClr val="bg1"/>
                </a:solidFill>
              </a:rPr>
              <a:t>セミナー開催詳細</a:t>
            </a:r>
            <a:endParaRPr kumimoji="1" lang="ja-JP" altLang="en-US" sz="1600" dirty="0">
              <a:solidFill>
                <a:schemeClr val="bg1"/>
              </a:solidFill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267354" y="7353514"/>
            <a:ext cx="5213423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/>
              <a:t>ここにメッセージが入ります。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endParaRPr lang="en-US" altLang="ja-JP" sz="1400" dirty="0" smtClean="0"/>
          </a:p>
          <a:p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r>
              <a:rPr lang="ja-JP" altLang="en-US" sz="1400" dirty="0"/>
              <a:t>ここにメッセージが</a:t>
            </a:r>
            <a:r>
              <a:rPr lang="ja-JP" altLang="en-US" sz="1400" dirty="0" smtClean="0"/>
              <a:t>入ります。</a:t>
            </a:r>
            <a:endParaRPr kumimoji="1" lang="ja-JP" altLang="en-US" sz="1400" dirty="0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30637" y="8753787"/>
            <a:ext cx="5216980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800" b="1" dirty="0" smtClean="0">
                <a:latin typeface="ＭＳ Ｐゴシック"/>
                <a:ea typeface="ＭＳ Ｐゴシック"/>
                <a:cs typeface="ＭＳ Ｐゴシック"/>
              </a:rPr>
              <a:t>開催日時：</a:t>
            </a:r>
            <a:r>
              <a:rPr kumimoji="1" lang="en-US" altLang="ja-JP" sz="1800" b="1" dirty="0" smtClean="0">
                <a:latin typeface="ＭＳ Ｐゴシック"/>
                <a:ea typeface="ＭＳ Ｐゴシック"/>
                <a:cs typeface="ＭＳ Ｐゴシック"/>
              </a:rPr>
              <a:t>2014</a:t>
            </a:r>
            <a:r>
              <a:rPr kumimoji="1" lang="ja-JP" altLang="en-US" sz="1800" b="1" dirty="0" smtClean="0">
                <a:latin typeface="ＭＳ Ｐゴシック"/>
                <a:ea typeface="ＭＳ Ｐゴシック"/>
                <a:cs typeface="ＭＳ Ｐゴシック"/>
              </a:rPr>
              <a:t>年</a:t>
            </a:r>
            <a:r>
              <a:rPr kumimoji="1" lang="en-US" altLang="ja-JP" sz="2000" b="1" dirty="0" smtClean="0">
                <a:latin typeface="ＭＳ Ｐゴシック"/>
                <a:ea typeface="ＭＳ Ｐゴシック"/>
                <a:cs typeface="ＭＳ Ｐゴシック"/>
              </a:rPr>
              <a:t>9</a:t>
            </a:r>
            <a:r>
              <a:rPr kumimoji="1" lang="ja-JP" altLang="en-US" sz="2000" b="1" dirty="0" smtClean="0">
                <a:latin typeface="ＭＳ Ｐゴシック"/>
                <a:ea typeface="ＭＳ Ｐゴシック"/>
                <a:cs typeface="ＭＳ Ｐゴシック"/>
              </a:rPr>
              <a:t>月</a:t>
            </a:r>
            <a:r>
              <a:rPr kumimoji="1" lang="en-US" altLang="ja-JP" sz="2000" b="1" dirty="0" smtClean="0">
                <a:latin typeface="ＭＳ Ｐゴシック"/>
                <a:ea typeface="ＭＳ Ｐゴシック"/>
                <a:cs typeface="ＭＳ Ｐゴシック"/>
              </a:rPr>
              <a:t>18</a:t>
            </a:r>
            <a:r>
              <a:rPr kumimoji="1" lang="ja-JP" altLang="en-US" sz="2000" b="1" dirty="0" smtClean="0">
                <a:latin typeface="ＭＳ Ｐゴシック"/>
                <a:ea typeface="ＭＳ Ｐゴシック"/>
                <a:cs typeface="ＭＳ Ｐゴシック"/>
              </a:rPr>
              <a:t>日</a:t>
            </a:r>
            <a:r>
              <a:rPr kumimoji="1" lang="ja-JP" altLang="en-US" sz="1800" b="1" dirty="0" smtClean="0">
                <a:latin typeface="ＭＳ Ｐゴシック"/>
                <a:ea typeface="ＭＳ Ｐゴシック"/>
                <a:cs typeface="ＭＳ Ｐゴシック"/>
              </a:rPr>
              <a:t>　</a:t>
            </a:r>
            <a:r>
              <a:rPr kumimoji="1" lang="ja-JP" altLang="en-US" sz="2000" b="1" dirty="0" smtClean="0">
                <a:latin typeface="ＭＳ Ｐゴシック"/>
                <a:ea typeface="ＭＳ Ｐゴシック"/>
                <a:cs typeface="ＭＳ Ｐゴシック"/>
              </a:rPr>
              <a:t>午後</a:t>
            </a:r>
            <a:r>
              <a:rPr kumimoji="1" lang="en-US" altLang="ja-JP" sz="2000" b="1" dirty="0" smtClean="0">
                <a:latin typeface="ＭＳ Ｐゴシック"/>
                <a:ea typeface="ＭＳ Ｐゴシック"/>
                <a:cs typeface="ＭＳ Ｐゴシック"/>
              </a:rPr>
              <a:t>1</a:t>
            </a:r>
            <a:r>
              <a:rPr kumimoji="1" lang="ja-JP" altLang="en-US" sz="2000" b="1" dirty="0" smtClean="0">
                <a:latin typeface="ＭＳ Ｐゴシック"/>
                <a:ea typeface="ＭＳ Ｐゴシック"/>
                <a:cs typeface="ＭＳ Ｐゴシック"/>
              </a:rPr>
              <a:t>時</a:t>
            </a:r>
            <a:r>
              <a:rPr kumimoji="1" lang="en-US" altLang="ja-JP" sz="2000" b="1" dirty="0" smtClean="0">
                <a:latin typeface="ＭＳ Ｐゴシック"/>
                <a:ea typeface="ＭＳ Ｐゴシック"/>
                <a:cs typeface="ＭＳ Ｐゴシック"/>
              </a:rPr>
              <a:t>〜3</a:t>
            </a:r>
            <a:r>
              <a:rPr kumimoji="1" lang="ja-JP" altLang="en-US" sz="2000" b="1" dirty="0" smtClean="0">
                <a:latin typeface="ＭＳ Ｐゴシック"/>
                <a:ea typeface="ＭＳ Ｐゴシック"/>
                <a:cs typeface="ＭＳ Ｐゴシック"/>
              </a:rPr>
              <a:t>時</a:t>
            </a:r>
            <a:endParaRPr kumimoji="1" lang="en-US" altLang="ja-JP" sz="2000" b="1" dirty="0" smtClean="0">
              <a:latin typeface="ＭＳ Ｐゴシック"/>
              <a:ea typeface="ＭＳ Ｐゴシック"/>
              <a:cs typeface="ＭＳ Ｐゴシック"/>
            </a:endParaRPr>
          </a:p>
          <a:p>
            <a:endParaRPr lang="en-US" altLang="ja-JP" sz="1800" b="1" dirty="0">
              <a:latin typeface="ＭＳ Ｐゴシック"/>
              <a:ea typeface="ＭＳ Ｐゴシック"/>
              <a:cs typeface="ＭＳ Ｐゴシック"/>
            </a:endParaRPr>
          </a:p>
          <a:p>
            <a:r>
              <a:rPr kumimoji="1" lang="ja-JP" altLang="en-US" sz="1800" b="1" dirty="0" smtClean="0">
                <a:latin typeface="ＭＳ Ｐゴシック"/>
                <a:ea typeface="ＭＳ Ｐゴシック"/>
                <a:cs typeface="ＭＳ Ｐゴシック"/>
              </a:rPr>
              <a:t>場所：</a:t>
            </a:r>
            <a:r>
              <a:rPr lang="ja-JP" altLang="en-US" sz="1800" b="1" dirty="0" smtClean="0">
                <a:latin typeface="+mn-ea"/>
              </a:rPr>
              <a:t>アスクル会議場</a:t>
            </a:r>
            <a:endParaRPr lang="en-US" altLang="ja-JP" sz="1800" b="1" dirty="0">
              <a:latin typeface="ＭＳ Ｐゴシック"/>
              <a:ea typeface="ＭＳ Ｐゴシック"/>
              <a:cs typeface="ＭＳ Ｐゴシック"/>
            </a:endParaRPr>
          </a:p>
          <a:p>
            <a:pPr>
              <a:lnSpc>
                <a:spcPct val="130000"/>
              </a:lnSpc>
            </a:pPr>
            <a:r>
              <a:rPr kumimoji="1" lang="ja-JP" altLang="en-US" sz="1800" b="1" dirty="0" smtClean="0">
                <a:latin typeface="ＭＳ Ｐゴシック"/>
                <a:ea typeface="ＭＳ Ｐゴシック"/>
                <a:cs typeface="ＭＳ Ｐゴシック"/>
              </a:rPr>
              <a:t>住所：</a:t>
            </a:r>
            <a:r>
              <a:rPr lang="en-US" altLang="ja-JP" sz="1800" dirty="0">
                <a:latin typeface="+mn-ea"/>
              </a:rPr>
              <a:t>〒135-0061</a:t>
            </a:r>
            <a:r>
              <a:rPr lang="ja-JP" altLang="en-US" sz="1800" dirty="0">
                <a:latin typeface="+mn-ea"/>
              </a:rPr>
              <a:t>　</a:t>
            </a:r>
            <a:endParaRPr lang="en-US" altLang="ja-JP" sz="1800" dirty="0" smtClean="0">
              <a:latin typeface="+mn-ea"/>
            </a:endParaRPr>
          </a:p>
          <a:p>
            <a:pPr>
              <a:lnSpc>
                <a:spcPct val="130000"/>
              </a:lnSpc>
            </a:pPr>
            <a:r>
              <a:rPr lang="ja-JP" altLang="en-US" sz="1800" dirty="0" smtClean="0">
                <a:latin typeface="+mn-ea"/>
              </a:rPr>
              <a:t>　　　　東京都</a:t>
            </a:r>
            <a:r>
              <a:rPr lang="ja-JP" altLang="en-US" sz="1800" dirty="0">
                <a:latin typeface="+mn-ea"/>
              </a:rPr>
              <a:t>江東区豊洲</a:t>
            </a:r>
            <a:r>
              <a:rPr lang="en-US" altLang="ja-JP" sz="1800" dirty="0">
                <a:latin typeface="+mn-ea"/>
              </a:rPr>
              <a:t>3-2-3</a:t>
            </a:r>
          </a:p>
          <a:p>
            <a:endParaRPr kumimoji="1" lang="ja-JP" altLang="en-US" sz="1800" b="1" dirty="0">
              <a:latin typeface="ＭＳ Ｐゴシック"/>
              <a:ea typeface="ＭＳ Ｐゴシック"/>
              <a:cs typeface="ＭＳ Ｐゴシック"/>
            </a:endParaRP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5868110" y="8326815"/>
            <a:ext cx="1540847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dirty="0" smtClean="0"/>
              <a:t>アスクル太郎</a:t>
            </a:r>
            <a:endParaRPr kumimoji="1" lang="en-US" altLang="ja-JP" sz="1600" b="1" dirty="0" smtClean="0"/>
          </a:p>
          <a:p>
            <a:r>
              <a:rPr kumimoji="1" lang="ja-JP" altLang="en-US" sz="1600" b="1" dirty="0" smtClean="0"/>
              <a:t>弁護士</a:t>
            </a:r>
            <a:endParaRPr kumimoji="1" lang="en-US" altLang="ja-JP" sz="1600" b="1" dirty="0" smtClean="0"/>
          </a:p>
          <a:p>
            <a:endParaRPr lang="en-US" altLang="ja-JP" sz="1200" dirty="0"/>
          </a:p>
          <a:p>
            <a:r>
              <a:rPr kumimoji="1" lang="ja-JP" altLang="en-US" sz="1200" dirty="0" smtClean="0"/>
              <a:t>ここに紹介がはいります。</a:t>
            </a:r>
            <a:r>
              <a:rPr lang="ja-JP" altLang="en-US" sz="1200" dirty="0"/>
              <a:t>ここに紹介がはいります</a:t>
            </a:r>
            <a:r>
              <a:rPr lang="ja-JP" altLang="en-US" sz="1200" dirty="0" smtClean="0"/>
              <a:t>。</a:t>
            </a:r>
            <a:r>
              <a:rPr lang="ja-JP" altLang="en-US" sz="1200" dirty="0"/>
              <a:t>ここに紹介がはいります。ここに紹介がはいります。</a:t>
            </a:r>
          </a:p>
          <a:p>
            <a:r>
              <a:rPr lang="ja-JP" altLang="en-US" sz="1200" dirty="0"/>
              <a:t>ここに紹介がはいります</a:t>
            </a:r>
            <a:r>
              <a:rPr lang="ja-JP" altLang="en-US" sz="1200" dirty="0" smtClean="0"/>
              <a:t>。</a:t>
            </a:r>
            <a:endParaRPr lang="ja-JP" altLang="en-US" sz="1200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512429" y="222835"/>
            <a:ext cx="367280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200" dirty="0" smtClean="0">
                <a:solidFill>
                  <a:schemeClr val="bg1"/>
                </a:solidFill>
                <a:latin typeface="ＭＳ Ｐゴシック"/>
                <a:ea typeface="ＭＳ Ｐゴシック"/>
                <a:cs typeface="ＭＳ Ｐゴシック"/>
              </a:rPr>
              <a:t>-</a:t>
            </a:r>
            <a:r>
              <a:rPr kumimoji="1" lang="ja-JP" altLang="en-US" sz="3200" dirty="0" smtClean="0">
                <a:solidFill>
                  <a:schemeClr val="bg1"/>
                </a:solidFill>
                <a:latin typeface="ＭＳ Ｐゴシック"/>
                <a:ea typeface="ＭＳ Ｐゴシック"/>
                <a:cs typeface="ＭＳ Ｐゴシック"/>
              </a:rPr>
              <a:t>法律セミナー</a:t>
            </a:r>
            <a:r>
              <a:rPr kumimoji="1" lang="en-US" altLang="ja-JP" sz="3200" dirty="0" smtClean="0">
                <a:solidFill>
                  <a:schemeClr val="bg1"/>
                </a:solidFill>
                <a:latin typeface="ＭＳ Ｐゴシック"/>
                <a:ea typeface="ＭＳ Ｐゴシック"/>
                <a:cs typeface="ＭＳ Ｐゴシック"/>
              </a:rPr>
              <a:t>2014-</a:t>
            </a:r>
            <a:endParaRPr kumimoji="1" lang="ja-JP" altLang="en-US" sz="3200" dirty="0">
              <a:solidFill>
                <a:schemeClr val="bg1"/>
              </a:solidFill>
              <a:latin typeface="ＭＳ Ｐゴシック"/>
              <a:ea typeface="ＭＳ Ｐゴシック"/>
              <a:cs typeface="ＭＳ Ｐゴシック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267355" y="6685013"/>
            <a:ext cx="409599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u="sng" dirty="0" smtClean="0"/>
              <a:t>企業における弁護士の活用法</a:t>
            </a:r>
            <a:endParaRPr kumimoji="1" lang="ja-JP" altLang="en-US" sz="2400" b="1" u="sng" dirty="0"/>
          </a:p>
        </p:txBody>
      </p:sp>
      <p:sp>
        <p:nvSpPr>
          <p:cNvPr id="2" name="正方形/長方形 1"/>
          <p:cNvSpPr/>
          <p:nvPr/>
        </p:nvSpPr>
        <p:spPr>
          <a:xfrm>
            <a:off x="3560380" y="9252280"/>
            <a:ext cx="2018305" cy="1383307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地図を入れて</a:t>
            </a:r>
            <a:endParaRPr kumimoji="1" lang="en-US" altLang="ja-JP" dirty="0" smtClean="0"/>
          </a:p>
          <a:p>
            <a:pPr algn="ctr"/>
            <a:r>
              <a:rPr kumimoji="1" lang="ja-JP" altLang="en-US" dirty="0" smtClean="0"/>
              <a:t>ください</a:t>
            </a:r>
            <a:endParaRPr kumimoji="1" lang="en-US" altLang="ja-JP" dirty="0" smtClean="0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sz="quarter" idx="10"/>
          </p:nvPr>
        </p:nvSpPr>
        <p:spPr>
          <a:xfrm>
            <a:off x="5986474" y="7109809"/>
            <a:ext cx="1247775" cy="1212850"/>
          </a:xfrm>
        </p:spPr>
      </p:sp>
    </p:spTree>
    <p:extLst>
      <p:ext uri="{BB962C8B-B14F-4D97-AF65-F5344CB8AC3E}">
        <p14:creationId xmlns:p14="http://schemas.microsoft.com/office/powerpoint/2010/main" val="5058931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228</Words>
  <Application>Microsoft Macintosh PowerPoint</Application>
  <PresentationFormat>ユーザー設定</PresentationFormat>
  <Paragraphs>48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2014-07-08T08:54:10Z</dcterms:created>
  <dcterms:modified xsi:type="dcterms:W3CDTF">2014-08-01T01:05:24Z</dcterms:modified>
</cp:coreProperties>
</file>

<file path=docProps/thumbnail.jpeg>
</file>