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567"/>
    <a:srgbClr val="FD7271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112" d="100"/>
          <a:sy n="112" d="100"/>
        </p:scale>
        <p:origin x="-856" y="9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2014/08/01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/>
          <p:cNvSpPr>
            <a:spLocks noGrp="1"/>
          </p:cNvSpPr>
          <p:nvPr>
            <p:ph type="pic" sz="quarter" idx="10" hasCustomPrompt="1"/>
          </p:nvPr>
        </p:nvSpPr>
        <p:spPr>
          <a:xfrm>
            <a:off x="6224588" y="8334375"/>
            <a:ext cx="1247775" cy="1212850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12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2014/08/01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9882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7775575" cy="63949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背景の写真を入れてください。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317" y="713069"/>
            <a:ext cx="69066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ＭＳ ゴシック"/>
              </a:rPr>
              <a:t>企業のお悩みに</a:t>
            </a:r>
            <a:endParaRPr kumimoji="1" lang="en-US" altLang="ja-JP" sz="6600" b="1" dirty="0" smtClean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  <a:cs typeface="ＭＳ ゴシック"/>
            </a:endParaRPr>
          </a:p>
          <a:p>
            <a:r>
              <a:rPr kumimoji="1" lang="ja-JP" altLang="en-US" sz="6600" b="1" dirty="0" smtClean="0">
                <a:solidFill>
                  <a:srgbClr val="FFFF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ＭＳ ゴシック"/>
              </a:rPr>
              <a:t>弁護士</a:t>
            </a:r>
            <a:r>
              <a:rPr kumimoji="1" lang="ja-JP" altLang="en-US" sz="66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ＭＳ ゴシック"/>
              </a:rPr>
              <a:t>が</a:t>
            </a:r>
          </a:p>
          <a:p>
            <a:r>
              <a:rPr kumimoji="1" lang="ja-JP" altLang="en-US" sz="66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ＭＳ ゴシック"/>
              </a:rPr>
              <a:t>サポートします。</a:t>
            </a:r>
            <a:endParaRPr kumimoji="1" lang="en-US" altLang="ja-JP" sz="6600" b="1" dirty="0" smtClean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  <a:cs typeface="ＭＳ ゴシック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5700017" y="6551312"/>
            <a:ext cx="1830484" cy="40332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rgbClr val="5B9BD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800" dirty="0" smtClean="0">
              <a:solidFill>
                <a:srgbClr val="548235"/>
              </a:solidFill>
            </a:endParaRPr>
          </a:p>
          <a:p>
            <a:pPr algn="ctr"/>
            <a:endParaRPr lang="en-US" altLang="ja-JP" sz="1800" dirty="0">
              <a:solidFill>
                <a:srgbClr val="548235"/>
              </a:solidFill>
            </a:endParaRPr>
          </a:p>
          <a:p>
            <a:pPr algn="ctr"/>
            <a:r>
              <a:rPr kumimoji="1" lang="ja-JP" altLang="en-US" sz="1800" dirty="0" smtClean="0">
                <a:solidFill>
                  <a:schemeClr val="accent1">
                    <a:lumMod val="50000"/>
                  </a:schemeClr>
                </a:solidFill>
              </a:rPr>
              <a:t>弁護士紹介</a:t>
            </a:r>
            <a:endParaRPr kumimoji="1" lang="en-US" altLang="ja-JP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lang="en-US" altLang="ja-JP" sz="2800" dirty="0">
              <a:solidFill>
                <a:srgbClr val="FD6567"/>
              </a:solidFill>
            </a:endParaRPr>
          </a:p>
          <a:p>
            <a:pPr algn="ctr"/>
            <a:endParaRPr kumimoji="1" lang="en-US" altLang="ja-JP" sz="2800" dirty="0" smtClean="0">
              <a:solidFill>
                <a:srgbClr val="FD6567"/>
              </a:solidFill>
            </a:endParaRPr>
          </a:p>
          <a:p>
            <a:pPr algn="ctr"/>
            <a:endParaRPr kumimoji="1" lang="ja-JP" altLang="en-US" sz="2800" dirty="0">
              <a:solidFill>
                <a:srgbClr val="FD6567"/>
              </a:solidFill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 flipH="1">
            <a:off x="289636" y="10718304"/>
            <a:ext cx="7240864" cy="22283"/>
          </a:xfrm>
          <a:prstGeom prst="line">
            <a:avLst/>
          </a:prstGeom>
          <a:ln w="3175" cmpd="sng"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263798" y="8423117"/>
            <a:ext cx="5328378" cy="3565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</a:rPr>
              <a:t>セミナー開催詳細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67354" y="7353514"/>
            <a:ext cx="5213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ここにメッセージが入ります。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endParaRPr lang="en-US" altLang="ja-JP" sz="1400" dirty="0" smtClean="0"/>
          </a:p>
          <a:p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r>
              <a:rPr lang="ja-JP" altLang="en-US" sz="1400" dirty="0"/>
              <a:t>ここにメッセージが</a:t>
            </a:r>
            <a:r>
              <a:rPr lang="ja-JP" altLang="en-US" sz="1400" dirty="0" smtClean="0"/>
              <a:t>入ります。</a:t>
            </a:r>
            <a:endParaRPr kumimoji="1" lang="ja-JP" altLang="en-US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30637" y="8753787"/>
            <a:ext cx="521698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latin typeface="ＭＳ Ｐゴシック"/>
                <a:ea typeface="ＭＳ Ｐゴシック"/>
                <a:cs typeface="ＭＳ Ｐゴシック"/>
              </a:rPr>
              <a:t>開催日時：</a:t>
            </a:r>
            <a:r>
              <a:rPr kumimoji="1" lang="en-US" altLang="ja-JP" sz="1800" b="1" dirty="0" smtClean="0">
                <a:latin typeface="ＭＳ Ｐゴシック"/>
                <a:ea typeface="ＭＳ Ｐゴシック"/>
                <a:cs typeface="ＭＳ Ｐゴシック"/>
              </a:rPr>
              <a:t>2014</a:t>
            </a:r>
            <a:r>
              <a:rPr kumimoji="1" lang="ja-JP" altLang="en-US" sz="1800" b="1" dirty="0" smtClean="0">
                <a:latin typeface="ＭＳ Ｐゴシック"/>
                <a:ea typeface="ＭＳ Ｐゴシック"/>
                <a:cs typeface="ＭＳ Ｐゴシック"/>
              </a:rPr>
              <a:t>年</a:t>
            </a:r>
            <a:r>
              <a:rPr kumimoji="1" lang="en-US" altLang="ja-JP" sz="2000" b="1" dirty="0" smtClean="0">
                <a:latin typeface="ＭＳ Ｐゴシック"/>
                <a:ea typeface="ＭＳ Ｐゴシック"/>
                <a:cs typeface="ＭＳ Ｐゴシック"/>
              </a:rPr>
              <a:t>9</a:t>
            </a:r>
            <a:r>
              <a:rPr kumimoji="1" lang="ja-JP" altLang="en-US" sz="2000" b="1" dirty="0" smtClean="0">
                <a:latin typeface="ＭＳ Ｐゴシック"/>
                <a:ea typeface="ＭＳ Ｐゴシック"/>
                <a:cs typeface="ＭＳ Ｐゴシック"/>
              </a:rPr>
              <a:t>月</a:t>
            </a:r>
            <a:r>
              <a:rPr kumimoji="1" lang="en-US" altLang="ja-JP" sz="2000" b="1" dirty="0" smtClean="0">
                <a:latin typeface="ＭＳ Ｐゴシック"/>
                <a:ea typeface="ＭＳ Ｐゴシック"/>
                <a:cs typeface="ＭＳ Ｐゴシック"/>
              </a:rPr>
              <a:t>18</a:t>
            </a:r>
            <a:r>
              <a:rPr kumimoji="1" lang="ja-JP" altLang="en-US" sz="2000" b="1" dirty="0" smtClean="0">
                <a:latin typeface="ＭＳ Ｐゴシック"/>
                <a:ea typeface="ＭＳ Ｐゴシック"/>
                <a:cs typeface="ＭＳ Ｐゴシック"/>
              </a:rPr>
              <a:t>日</a:t>
            </a:r>
            <a:r>
              <a:rPr kumimoji="1" lang="ja-JP" altLang="en-US" sz="1800" b="1" dirty="0" smtClean="0">
                <a:latin typeface="ＭＳ Ｐゴシック"/>
                <a:ea typeface="ＭＳ Ｐゴシック"/>
                <a:cs typeface="ＭＳ Ｐゴシック"/>
              </a:rPr>
              <a:t>　</a:t>
            </a:r>
            <a:r>
              <a:rPr kumimoji="1" lang="ja-JP" altLang="en-US" sz="2000" b="1" dirty="0" smtClean="0">
                <a:latin typeface="ＭＳ Ｐゴシック"/>
                <a:ea typeface="ＭＳ Ｐゴシック"/>
                <a:cs typeface="ＭＳ Ｐゴシック"/>
              </a:rPr>
              <a:t>午後</a:t>
            </a:r>
            <a:r>
              <a:rPr kumimoji="1" lang="en-US" altLang="ja-JP" sz="2000" b="1" dirty="0" smtClean="0">
                <a:latin typeface="ＭＳ Ｐゴシック"/>
                <a:ea typeface="ＭＳ Ｐゴシック"/>
                <a:cs typeface="ＭＳ Ｐゴシック"/>
              </a:rPr>
              <a:t>1</a:t>
            </a:r>
            <a:r>
              <a:rPr kumimoji="1" lang="ja-JP" altLang="en-US" sz="2000" b="1" dirty="0" smtClean="0">
                <a:latin typeface="ＭＳ Ｐゴシック"/>
                <a:ea typeface="ＭＳ Ｐゴシック"/>
                <a:cs typeface="ＭＳ Ｐゴシック"/>
              </a:rPr>
              <a:t>時</a:t>
            </a:r>
            <a:r>
              <a:rPr kumimoji="1" lang="en-US" altLang="ja-JP" sz="2000" b="1" dirty="0" smtClean="0">
                <a:latin typeface="ＭＳ Ｐゴシック"/>
                <a:ea typeface="ＭＳ Ｐゴシック"/>
                <a:cs typeface="ＭＳ Ｐゴシック"/>
              </a:rPr>
              <a:t>〜3</a:t>
            </a:r>
            <a:r>
              <a:rPr kumimoji="1" lang="ja-JP" altLang="en-US" sz="2000" b="1" dirty="0" smtClean="0">
                <a:latin typeface="ＭＳ Ｐゴシック"/>
                <a:ea typeface="ＭＳ Ｐゴシック"/>
                <a:cs typeface="ＭＳ Ｐゴシック"/>
              </a:rPr>
              <a:t>時</a:t>
            </a:r>
            <a:endParaRPr kumimoji="1" lang="en-US" altLang="ja-JP" sz="2000" b="1" dirty="0" smtClean="0">
              <a:latin typeface="ＭＳ Ｐゴシック"/>
              <a:ea typeface="ＭＳ Ｐゴシック"/>
              <a:cs typeface="ＭＳ Ｐゴシック"/>
            </a:endParaRPr>
          </a:p>
          <a:p>
            <a:endParaRPr lang="en-US" altLang="ja-JP" sz="1800" b="1" dirty="0">
              <a:latin typeface="ＭＳ Ｐゴシック"/>
              <a:ea typeface="ＭＳ Ｐゴシック"/>
              <a:cs typeface="ＭＳ Ｐゴシック"/>
            </a:endParaRPr>
          </a:p>
          <a:p>
            <a:r>
              <a:rPr kumimoji="1" lang="ja-JP" altLang="en-US" sz="1800" b="1" dirty="0" smtClean="0">
                <a:latin typeface="ＭＳ Ｐゴシック"/>
                <a:ea typeface="ＭＳ Ｐゴシック"/>
                <a:cs typeface="ＭＳ Ｐゴシック"/>
              </a:rPr>
              <a:t>場所：</a:t>
            </a:r>
            <a:r>
              <a:rPr lang="ja-JP" altLang="en-US" sz="1800" b="1" dirty="0" smtClean="0">
                <a:latin typeface="+mn-ea"/>
              </a:rPr>
              <a:t>アスクル会議場</a:t>
            </a:r>
            <a:endParaRPr lang="en-US" altLang="ja-JP" sz="1800" b="1" dirty="0">
              <a:latin typeface="ＭＳ Ｐゴシック"/>
              <a:ea typeface="ＭＳ Ｐゴシック"/>
              <a:cs typeface="ＭＳ Ｐゴシック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800" b="1" dirty="0" smtClean="0">
                <a:latin typeface="ＭＳ Ｐゴシック"/>
                <a:ea typeface="ＭＳ Ｐゴシック"/>
                <a:cs typeface="ＭＳ Ｐゴシック"/>
              </a:rPr>
              <a:t>住所：</a:t>
            </a:r>
            <a:r>
              <a:rPr lang="en-US" altLang="ja-JP" sz="1800" dirty="0">
                <a:latin typeface="+mn-ea"/>
              </a:rPr>
              <a:t>〒135-0061</a:t>
            </a:r>
            <a:r>
              <a:rPr lang="ja-JP" altLang="en-US" sz="1800" dirty="0">
                <a:latin typeface="+mn-ea"/>
              </a:rPr>
              <a:t>　</a:t>
            </a:r>
            <a:endParaRPr lang="en-US" altLang="ja-JP" sz="1800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ja-JP" altLang="en-US" sz="1800" dirty="0" smtClean="0">
                <a:latin typeface="+mn-ea"/>
              </a:rPr>
              <a:t>　　　　東京都</a:t>
            </a:r>
            <a:r>
              <a:rPr lang="ja-JP" altLang="en-US" sz="1800" dirty="0">
                <a:latin typeface="+mn-ea"/>
              </a:rPr>
              <a:t>江東区豊洲</a:t>
            </a:r>
            <a:r>
              <a:rPr lang="en-US" altLang="ja-JP" sz="1800" dirty="0">
                <a:latin typeface="+mn-ea"/>
              </a:rPr>
              <a:t>3-2-3</a:t>
            </a:r>
          </a:p>
          <a:p>
            <a:endParaRPr kumimoji="1" lang="ja-JP" altLang="en-US" sz="1800" b="1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68110" y="8326815"/>
            <a:ext cx="15408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アスクル太郎</a:t>
            </a:r>
            <a:endParaRPr kumimoji="1" lang="en-US" altLang="ja-JP" sz="1600" b="1" dirty="0" smtClean="0"/>
          </a:p>
          <a:p>
            <a:r>
              <a:rPr kumimoji="1" lang="ja-JP" altLang="en-US" sz="1600" b="1" dirty="0" smtClean="0"/>
              <a:t>弁護士</a:t>
            </a:r>
            <a:endParaRPr kumimoji="1" lang="en-US" altLang="ja-JP" sz="1600" b="1" dirty="0" smtClean="0"/>
          </a:p>
          <a:p>
            <a:endParaRPr lang="en-US" altLang="ja-JP" sz="1200" dirty="0"/>
          </a:p>
          <a:p>
            <a:r>
              <a:rPr kumimoji="1" lang="ja-JP" altLang="en-US" sz="1200" dirty="0" smtClean="0"/>
              <a:t>ここに紹介がはいります。</a:t>
            </a:r>
            <a:r>
              <a:rPr lang="ja-JP" altLang="en-US" sz="1200" dirty="0"/>
              <a:t>ここに紹介がはいります</a:t>
            </a:r>
            <a:r>
              <a:rPr lang="ja-JP" altLang="en-US" sz="1200" dirty="0" smtClean="0"/>
              <a:t>。</a:t>
            </a:r>
            <a:r>
              <a:rPr lang="ja-JP" altLang="en-US" sz="1200" dirty="0"/>
              <a:t>ここに紹介がはいります。ここに紹介がはいります。</a:t>
            </a:r>
          </a:p>
          <a:p>
            <a:r>
              <a:rPr lang="ja-JP" altLang="en-US" sz="1200" dirty="0"/>
              <a:t>ここに紹介がはいります</a:t>
            </a:r>
            <a:r>
              <a:rPr lang="ja-JP" altLang="en-US" sz="1200" dirty="0" smtClean="0"/>
              <a:t>。</a:t>
            </a:r>
            <a:endParaRPr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2429" y="222835"/>
            <a:ext cx="36728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ＭＳ Ｐゴシック"/>
                <a:ea typeface="ＭＳ Ｐゴシック"/>
                <a:cs typeface="ＭＳ Ｐゴシック"/>
              </a:rPr>
              <a:t>-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ＭＳ Ｐゴシック"/>
                <a:ea typeface="ＭＳ Ｐゴシック"/>
                <a:cs typeface="ＭＳ Ｐゴシック"/>
              </a:rPr>
              <a:t>法律セミナー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ＭＳ Ｐゴシック"/>
                <a:ea typeface="ＭＳ Ｐゴシック"/>
                <a:cs typeface="ＭＳ Ｐゴシック"/>
              </a:rPr>
              <a:t>2014-</a:t>
            </a:r>
            <a:endParaRPr kumimoji="1" lang="ja-JP" altLang="en-US" sz="3200" dirty="0">
              <a:solidFill>
                <a:schemeClr val="bg1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7355" y="6685013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 smtClean="0"/>
              <a:t>企業における弁護士の活用法</a:t>
            </a:r>
            <a:endParaRPr kumimoji="1" lang="ja-JP" altLang="en-US" sz="2400" b="1" u="sng" dirty="0"/>
          </a:p>
        </p:txBody>
      </p:sp>
      <p:sp>
        <p:nvSpPr>
          <p:cNvPr id="2" name="正方形/長方形 1"/>
          <p:cNvSpPr/>
          <p:nvPr/>
        </p:nvSpPr>
        <p:spPr>
          <a:xfrm>
            <a:off x="3560380" y="9252280"/>
            <a:ext cx="2018305" cy="13833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en-US" altLang="ja-JP" dirty="0" smtClean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5986474" y="7109809"/>
            <a:ext cx="1247775" cy="1212850"/>
          </a:xfrm>
        </p:spPr>
      </p:sp>
    </p:spTree>
    <p:extLst>
      <p:ext uri="{BB962C8B-B14F-4D97-AF65-F5344CB8AC3E}">
        <p14:creationId xmlns:p14="http://schemas.microsoft.com/office/powerpoint/2010/main" val="505893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228</Words>
  <Application>Microsoft Macintosh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2014-07-08T08:54:10Z</dcterms:created>
  <dcterms:modified xsi:type="dcterms:W3CDTF">2014-08-01T01:05:24Z</dcterms:modified>
</cp:coreProperties>
</file>