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8" r:id="rId3"/>
  </p:sldIdLst>
  <p:sldSz cx="10907713" cy="7775575"/>
  <p:notesSz cx="9144000" cy="68580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7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7687147" y="4937153"/>
            <a:ext cx="2841129" cy="2127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675923" y="6173421"/>
            <a:ext cx="1239233" cy="847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1903681" y="6162825"/>
            <a:ext cx="1239233" cy="847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3143050" y="6162825"/>
            <a:ext cx="1239233" cy="847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4378326" y="6162825"/>
            <a:ext cx="1239233" cy="847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5624294" y="6162701"/>
            <a:ext cx="1239233" cy="847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60781" y="1063797"/>
            <a:ext cx="1566056" cy="1183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3829396" y="2349780"/>
            <a:ext cx="1566056" cy="1183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3833866" y="1105855"/>
            <a:ext cx="1566056" cy="1183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456265" y="2352934"/>
            <a:ext cx="1566056" cy="1183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-1" y="7253324"/>
            <a:ext cx="10907713" cy="52705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10134" y="594644"/>
            <a:ext cx="615553" cy="262828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spc="3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今月のおすすめ</a:t>
            </a:r>
            <a:endParaRPr kumimoji="1" lang="ja-JP" altLang="en-US" sz="2800" spc="3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36847" y="981513"/>
            <a:ext cx="917174" cy="11727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得々コース</a:t>
            </a:r>
            <a:endParaRPr lang="ja-JP" altLang="en-US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70000"/>
              </a:lnSpc>
            </a:pP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スペシャルコース</a:t>
            </a:r>
            <a:endParaRPr kumimoji="1" lang="ja-JP" altLang="en-US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50940" y="2701495"/>
            <a:ext cx="917174" cy="7429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２００</a:t>
            </a:r>
            <a:r>
              <a:rPr kumimoji="1" lang="en-US" altLang="ja-JP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0</a:t>
            </a:r>
          </a:p>
          <a:p>
            <a:pPr>
              <a:lnSpc>
                <a:spcPct val="17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２</a:t>
            </a:r>
            <a:r>
              <a:rPr lang="en-US" altLang="ja-JP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5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００</a:t>
            </a:r>
            <a:endParaRPr kumimoji="1" lang="ja-JP" altLang="en-US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60848" y="981513"/>
            <a:ext cx="1348061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うどん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たこ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焼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き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じゃこと水菜のサラダ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39447" y="2953166"/>
            <a:ext cx="1348061" cy="55880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５５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０</a:t>
            </a: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 algn="r"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３５０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 algn="r">
              <a:lnSpc>
                <a:spcPct val="180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３５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０</a:t>
            </a:r>
            <a:endParaRPr kumimoji="1" lang="ja-JP" altLang="en-US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8388" y="3874908"/>
            <a:ext cx="6117637" cy="24734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02000"/>
              </a:lnSpc>
            </a:pPr>
            <a:r>
              <a:rPr lang="ja-JP" altLang="en-US" sz="14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８０円</a:t>
            </a:r>
            <a:endParaRPr lang="en-US" altLang="ja-JP" sz="14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串カツ（牛）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レンコン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　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南瓜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さつまいも　ナス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ししとう　たまねぎ</a:t>
            </a:r>
            <a:endParaRPr lang="en-US" altLang="ja-JP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じゃがいも</a:t>
            </a: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１００円</a:t>
            </a:r>
            <a:endParaRPr lang="en-US" altLang="ja-JP" sz="14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豚ロース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豚からし　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イカ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ゲソ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　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タコ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アジ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　うずら　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プチトマト　しいたけ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オクラ　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紅しょうが</a:t>
            </a: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長いも　</a:t>
            </a: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もち　</a:t>
            </a: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アボカド</a:t>
            </a: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lang="en-US" altLang="ja-JP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１３０円</a:t>
            </a:r>
            <a:endParaRPr lang="en-US" altLang="ja-JP" sz="14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kumimoji="1"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鳥玉間　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チョリソー</a:t>
            </a:r>
            <a:endParaRPr lang="en-US" altLang="ja-JP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とうもろこし　サーモン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チーちく　明太ちく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砂ずり　ゴマ団子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１５０円</a:t>
            </a:r>
            <a:endParaRPr lang="en-US" altLang="ja-JP" sz="14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えび　豚チーズ　アスパラ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トントロ　</a:t>
            </a:r>
            <a:r>
              <a:rPr lang="ja-JP" altLang="en-US" sz="14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アスパラ肉巻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キス　カマンベールチーズ</a:t>
            </a:r>
            <a:endParaRPr lang="en-US" altLang="ja-JP" sz="14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endParaRPr kumimoji="1"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２５０円</a:t>
            </a:r>
            <a:endParaRPr lang="en-US" altLang="ja-JP" sz="14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しいたけ肉詰　レンコン肉詰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02000"/>
              </a:lnSpc>
            </a:pPr>
            <a:r>
              <a:rPr lang="ja-JP" altLang="en-US" sz="14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アボカド肉巻　ギョーザ</a:t>
            </a:r>
            <a:endParaRPr lang="en-US" altLang="ja-JP" sz="14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 rot="5400000">
            <a:off x="6864618" y="970145"/>
            <a:ext cx="4486190" cy="3600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562200" y="761621"/>
            <a:ext cx="2031325" cy="4020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60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串揚</a:t>
            </a:r>
            <a:r>
              <a:rPr lang="ja-JP" altLang="en-US" sz="6000" b="1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げ</a:t>
            </a:r>
            <a:endParaRPr kumimoji="1" lang="en-US" altLang="ja-JP" sz="6000" b="1" dirty="0" smtClean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r>
              <a:rPr kumimoji="1" lang="ja-JP" altLang="en-US" sz="6000" b="1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　</a:t>
            </a:r>
            <a:r>
              <a:rPr lang="ja-JP" altLang="en-US" sz="6000" b="1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阿栖久瑠</a:t>
            </a:r>
            <a:endParaRPr kumimoji="1" lang="ja-JP" altLang="en-US" sz="6000" b="1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11" y="677398"/>
            <a:ext cx="293185" cy="30041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39" y="655321"/>
            <a:ext cx="293185" cy="300415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7546174" y="847074"/>
            <a:ext cx="1200329" cy="34458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spc="50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○○駅から徒歩ですぐ！</a:t>
            </a:r>
            <a:endParaRPr lang="en-US" altLang="ja-JP" sz="1200" spc="50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spc="50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本物</a:t>
            </a:r>
            <a:r>
              <a:rPr lang="ja-JP" altLang="en-US" sz="1200" spc="50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の大阪串カツ、たこ焼き、かすうどん、どてを。</a:t>
            </a:r>
            <a:endParaRPr lang="ja-JP" altLang="en-US" sz="1200" spc="50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spc="50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リーズナブル</a:t>
            </a:r>
            <a:r>
              <a:rPr lang="ja-JP" altLang="en-US" sz="1200" spc="50" dirty="0" smtClean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な価格でお楽しみください</a:t>
            </a:r>
            <a:r>
              <a:rPr lang="ja-JP" altLang="en-US" sz="1200" spc="50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！</a:t>
            </a:r>
          </a:p>
          <a:p>
            <a:endParaRPr kumimoji="1" lang="ja-JP" altLang="en-US" sz="1200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897" y="3669459"/>
            <a:ext cx="209474" cy="214640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0" y="0"/>
            <a:ext cx="10907713" cy="52705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7133573" y="7259990"/>
            <a:ext cx="3469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住所：東京都江東区豊洲3-2-3　TEL: 03-</a:t>
            </a:r>
            <a:r>
              <a:rPr lang="en-US" altLang="ja-JP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1234-1111 </a:t>
            </a:r>
          </a:p>
          <a:p>
            <a:pPr algn="r"/>
            <a:r>
              <a:rPr lang="ja-JP" altLang="en-US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営業時間：午後</a:t>
            </a:r>
            <a:r>
              <a:rPr lang="en-US" altLang="ja-JP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5</a:t>
            </a:r>
            <a:r>
              <a:rPr lang="ja-JP" altLang="en-US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時～</a:t>
            </a:r>
            <a:r>
              <a:rPr lang="en-US" altLang="ja-JP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11</a:t>
            </a:r>
            <a:r>
              <a:rPr lang="ja-JP" altLang="en-US" sz="900" b="1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時</a:t>
            </a:r>
            <a:endParaRPr lang="ja-JP" altLang="en-US" sz="900" b="1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1552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.potx" id="{15FAFE46-BD21-4DB1-A5F4-D0364119A0EB}" vid="{21E0F54C-59C7-4D0B-A5E2-4C2C1AE1DD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3_2</Template>
  <TotalTime>0</TotalTime>
  <Words>210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2014-07-08T04:42:20Z</dcterms:created>
  <dcterms:modified xsi:type="dcterms:W3CDTF">2014-07-08T04:42:31Z</dcterms:modified>
</cp:coreProperties>
</file>