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7D4D25"/>
    <a:srgbClr val="0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49" d="100"/>
          <a:sy n="49" d="100"/>
        </p:scale>
        <p:origin x="-2016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599300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11314" y="347945"/>
            <a:ext cx="5115503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焙煎珈琲</a:t>
            </a:r>
            <a:endParaRPr kumimoji="1" lang="en-US" altLang="ja-JP" sz="6000" dirty="0" smtClean="0">
              <a:solidFill>
                <a:schemeClr val="bg1"/>
              </a:solidFill>
              <a:latin typeface="富士ポップ" panose="040F0709000000000000" pitchFamily="49" charset="-128"/>
              <a:ea typeface="富士ポップ" panose="040F0709000000000000" pitchFamily="49" charset="-128"/>
            </a:endParaRPr>
          </a:p>
          <a:p>
            <a:r>
              <a:rPr lang="ja-JP" altLang="en-US" sz="9600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あすく</a:t>
            </a:r>
            <a:r>
              <a:rPr lang="ja-JP" altLang="en-US" sz="9600" dirty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る</a:t>
            </a:r>
            <a:endParaRPr kumimoji="1" lang="ja-JP" altLang="en-US" sz="9600" dirty="0">
              <a:solidFill>
                <a:schemeClr val="bg1"/>
              </a:solidFill>
              <a:latin typeface="富士ポップ" panose="040F0709000000000000" pitchFamily="49" charset="-128"/>
              <a:ea typeface="富士ポップ" panose="040F0709000000000000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" y="9779915"/>
            <a:ext cx="77755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03-1234-1111</a:t>
            </a:r>
            <a:endParaRPr kumimoji="1" lang="ja-JP" altLang="en-US" sz="4400" dirty="0">
              <a:solidFill>
                <a:schemeClr val="bg1"/>
              </a:solidFill>
              <a:latin typeface="富士ポップ" panose="040F0709000000000000" pitchFamily="49" charset="-128"/>
              <a:ea typeface="富士ポップ" panose="040F0709000000000000" pitchFamily="49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-1" y="3352800"/>
            <a:ext cx="7775575" cy="4023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写真を入れてください</a:t>
            </a:r>
            <a:endParaRPr kumimoji="1" lang="ja-JP" altLang="en-US" sz="5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2399" y="7963050"/>
            <a:ext cx="77755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懐かしい喫茶食のテイクアウトあります。</a:t>
            </a:r>
            <a:endParaRPr lang="en-US" altLang="ja-JP" sz="2400" b="1" dirty="0" smtClean="0">
              <a:solidFill>
                <a:schemeClr val="bg1"/>
              </a:solidFill>
              <a:latin typeface="富士ポップ" panose="040F0709000000000000" pitchFamily="49" charset="-128"/>
              <a:ea typeface="富士ポップ" panose="040F0709000000000000" pitchFamily="49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富士ポップ" panose="040F0709000000000000" pitchFamily="49" charset="-128"/>
              <a:ea typeface="富士ポップ" panose="040F0709000000000000" pitchFamily="49" charset="-128"/>
            </a:endParaRPr>
          </a:p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営業時間</a:t>
            </a:r>
            <a:endParaRPr kumimoji="1" lang="en-US" altLang="ja-JP" sz="2400" b="1" dirty="0" smtClean="0">
              <a:solidFill>
                <a:schemeClr val="bg1"/>
              </a:solidFill>
              <a:latin typeface="富士ポップ" panose="040F0709000000000000" pitchFamily="49" charset="-128"/>
              <a:ea typeface="富士ポップ" panose="040F0709000000000000" pitchFamily="49" charset="-128"/>
            </a:endParaRPr>
          </a:p>
          <a:p>
            <a:pPr algn="ctr"/>
            <a:r>
              <a:rPr kumimoji="1" lang="en-US" altLang="ja-JP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&lt;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平日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&gt;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　</a:t>
            </a:r>
            <a:r>
              <a:rPr lang="en-US" altLang="ja-JP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6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:30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～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21:00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　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&lt;</a:t>
            </a:r>
            <a:r>
              <a:rPr lang="ja-JP" altLang="en-US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土日祝</a:t>
            </a:r>
            <a:r>
              <a:rPr lang="en-US" altLang="ja-JP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&gt;</a:t>
            </a:r>
            <a:r>
              <a:rPr lang="ja-JP" altLang="en-US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　</a:t>
            </a:r>
            <a:r>
              <a:rPr lang="en-US" altLang="ja-JP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8:00</a:t>
            </a:r>
            <a:r>
              <a:rPr lang="ja-JP" altLang="en-US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～</a:t>
            </a:r>
            <a:r>
              <a:rPr lang="en-US" altLang="ja-JP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19:00</a:t>
            </a:r>
          </a:p>
          <a:p>
            <a:pPr algn="ctr"/>
            <a:r>
              <a:rPr lang="zh-TW" altLang="en-US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東京都江東区豊洲</a:t>
            </a:r>
            <a:r>
              <a:rPr lang="en-US" altLang="zh-TW" sz="2400" b="1" dirty="0" smtClean="0">
                <a:solidFill>
                  <a:schemeClr val="bg1"/>
                </a:solidFill>
                <a:latin typeface="富士ポップ" panose="040F0709000000000000" pitchFamily="49" charset="-128"/>
                <a:ea typeface="富士ポップ" panose="040F0709000000000000" pitchFamily="49" charset="-128"/>
              </a:rPr>
              <a:t>3-2-3</a:t>
            </a:r>
            <a:endParaRPr lang="en-US" altLang="ja-JP" sz="2400" b="1" dirty="0" smtClean="0">
              <a:solidFill>
                <a:schemeClr val="bg1"/>
              </a:solidFill>
              <a:latin typeface="富士ポップ" panose="040F0709000000000000" pitchFamily="49" charset="-128"/>
              <a:ea typeface="富士ポップ" panose="040F07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436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4B00ED43-6C9B-4EBB-BC23-5CF78ABBAD8E}" vid="{73674D2E-14BF-4E6A-8C43-7CECD6D7146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</Template>
  <TotalTime>0</TotalTime>
  <Words>128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2014-07-08T04:41:52Z</dcterms:created>
  <dcterms:modified xsi:type="dcterms:W3CDTF">2014-07-29T11:06:46Z</dcterms:modified>
</cp:coreProperties>
</file>