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0E8B"/>
    <a:srgbClr val="E40A48"/>
    <a:srgbClr val="EE0000"/>
    <a:srgbClr val="E5090E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866" y="3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ikei_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87"/>
            <a:ext cx="7812000" cy="10953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56443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703" name="Rectangle 64"/>
          <p:cNvSpPr>
            <a:spLocks noChangeArrowheads="1"/>
          </p:cNvSpPr>
          <p:nvPr/>
        </p:nvSpPr>
        <p:spPr bwMode="auto">
          <a:xfrm>
            <a:off x="12382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926690" y="3494162"/>
            <a:ext cx="39388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ja-JP" sz="7200" b="1" spc="-300" dirty="0" smtClean="0">
                <a:solidFill>
                  <a:srgbClr val="E40A48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endParaRPr lang="ja-JP" altLang="en-US" sz="7200" b="1" spc="-300" dirty="0" smtClean="0">
              <a:solidFill>
                <a:srgbClr val="E40A48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1125012" y="713933"/>
            <a:ext cx="5529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200" b="1" dirty="0">
              <a:solidFill>
                <a:srgbClr val="E40A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349250" y="9803757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rgbClr val="E40A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ステーショナリーアスクル</a:t>
            </a:r>
            <a:endParaRPr kumimoji="1" lang="ja-JP" altLang="en-US" sz="3200" b="1" dirty="0">
              <a:solidFill>
                <a:srgbClr val="E40A4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5112" y="10304059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　</a:t>
            </a:r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営業時間：午後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se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9542" y="1391048"/>
            <a:ext cx="5693194" cy="2657636"/>
          </a:xfrm>
          <a:prstGeom prst="rect">
            <a:avLst/>
          </a:prstGeom>
        </p:spPr>
      </p:pic>
      <p:pic>
        <p:nvPicPr>
          <p:cNvPr id="47" name="図 46" descr="of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9288" y="4529361"/>
            <a:ext cx="4193702" cy="2657636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159026" y="139147"/>
            <a:ext cx="7488000" cy="10656000"/>
          </a:xfrm>
          <a:prstGeom prst="rect">
            <a:avLst/>
          </a:prstGeom>
          <a:noFill/>
          <a:ln w="327025">
            <a:solidFill>
              <a:srgbClr val="E40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rgbClr val="E40A48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18827" y="6989379"/>
            <a:ext cx="2646856" cy="2722180"/>
          </a:xfrm>
          <a:prstGeom prst="rect">
            <a:avLst/>
          </a:prstGeom>
          <a:solidFill>
            <a:srgbClr val="E00E8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</a:t>
            </a:r>
            <a:r>
              <a:rPr kumimoji="1" lang="ja-JP" altLang="en-US" dirty="0" smtClean="0"/>
              <a:t>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</Words>
  <Application>Microsoft Office PowerPoint</Application>
  <PresentationFormat>ユーザー設定</PresentationFormat>
  <Paragraphs>24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2014-07-08T04:44:22Z</dcterms:created>
  <dcterms:modified xsi:type="dcterms:W3CDTF">2014-07-08T04:44:38Z</dcterms:modified>
</cp:coreProperties>
</file>