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00CC"/>
    <a:srgbClr val="00FF99"/>
    <a:srgbClr val="FF0066"/>
    <a:srgbClr val="FDE7E7"/>
    <a:srgbClr val="F79B9B"/>
    <a:srgbClr val="FEF4F6"/>
    <a:srgbClr val="FDDFE6"/>
    <a:srgbClr val="F9B1B1"/>
    <a:srgbClr val="FC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1152" y="13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ike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" y="2394"/>
            <a:ext cx="7791450" cy="1092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2756217" y="0"/>
            <a:ext cx="2263140" cy="8871740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-1" y="8871740"/>
            <a:ext cx="7848000" cy="21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20516" y="8953250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コスメ・アスクル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54929" y="9533546"/>
            <a:ext cx="3419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</a:t>
            </a:r>
            <a:r>
              <a:rPr lang="ja-JP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京都江東区豊洲３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−</a:t>
            </a:r>
            <a:r>
              <a:rPr lang="ja-JP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−</a:t>
            </a:r>
            <a:r>
              <a:rPr lang="ja-JP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2000" spc="3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TEL: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</a:t>
            </a:r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33517" y="10261302"/>
            <a:ext cx="2262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www.askult.com</a:t>
            </a:r>
            <a:endParaRPr kumimoji="1" lang="ja-JP" altLang="en-US" sz="5400" spc="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4840470" y="3474498"/>
            <a:ext cx="2414903" cy="2414903"/>
            <a:chOff x="-3158469" y="6743699"/>
            <a:chExt cx="2414903" cy="2414903"/>
          </a:xfrm>
          <a:solidFill>
            <a:srgbClr val="6600CC"/>
          </a:solidFill>
        </p:grpSpPr>
        <p:sp>
          <p:nvSpPr>
            <p:cNvPr id="27" name="円/楕円 26"/>
            <p:cNvSpPr/>
            <p:nvPr/>
          </p:nvSpPr>
          <p:spPr>
            <a:xfrm>
              <a:off x="-3158469" y="6743699"/>
              <a:ext cx="2414903" cy="2414903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3200" b="1" dirty="0" smtClean="0">
                <a:latin typeface="HG創英角ﾎﾟｯﾌﾟ体" pitchFamily="49" charset="-128"/>
                <a:ea typeface="HG創英角ﾎﾟｯﾌﾟ体" pitchFamily="49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-2827253" y="7636116"/>
              <a:ext cx="1733167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4000" b="1" dirty="0">
                  <a:solidFill>
                    <a:schemeClr val="bg1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30%OFF</a:t>
              </a: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94215" y="589657"/>
            <a:ext cx="3149820" cy="3149820"/>
            <a:chOff x="-4065632" y="1436051"/>
            <a:chExt cx="3520440" cy="3520440"/>
          </a:xfrm>
          <a:solidFill>
            <a:srgbClr val="6600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円/楕円 22"/>
            <p:cNvSpPr/>
            <p:nvPr/>
          </p:nvSpPr>
          <p:spPr>
            <a:xfrm>
              <a:off x="-4065632" y="1436051"/>
              <a:ext cx="3520440" cy="35204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4400" b="1" dirty="0" smtClean="0">
                <a:latin typeface="HG創英角ﾎﾟｯﾌﾟ体" pitchFamily="49" charset="-128"/>
                <a:ea typeface="HG創英角ﾎﾟｯﾌﾟ体" pitchFamily="49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-3838322" y="2558581"/>
              <a:ext cx="3065818" cy="123836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6600" b="1" dirty="0">
                  <a:solidFill>
                    <a:schemeClr val="bg1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50%OFF</a:t>
              </a: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3141208" y="278296"/>
            <a:ext cx="1477328" cy="8256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400" b="1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セール実施中！</a:t>
            </a:r>
            <a:endParaRPr kumimoji="1" lang="ja-JP" altLang="en-US" sz="8400" b="1" dirty="0">
              <a:solidFill>
                <a:schemeClr val="bg1"/>
              </a:solidFill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193143" y="7876264"/>
            <a:ext cx="1435008" cy="1366603"/>
            <a:chOff x="3193143" y="7876264"/>
            <a:chExt cx="1435008" cy="1366603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3193143" y="7876264"/>
              <a:ext cx="14350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4</a:t>
              </a:r>
              <a:r>
                <a:rPr kumimoji="1"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月</a:t>
              </a:r>
              <a:r>
                <a:rPr kumimoji="1"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10</a:t>
              </a:r>
              <a:r>
                <a:rPr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r>
                <a:rPr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(</a:t>
              </a:r>
              <a:r>
                <a:rPr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水</a:t>
              </a:r>
              <a:r>
                <a:rPr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)</a:t>
              </a:r>
            </a:p>
            <a:p>
              <a:pPr algn="ctr"/>
              <a:endParaRPr lang="en-US" altLang="ja-JP" sz="1800" dirty="0" smtClean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  <a:p>
              <a:pPr algn="ctr"/>
              <a:r>
                <a:rPr lang="en-US" altLang="ja-JP" sz="1800" dirty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4</a:t>
              </a:r>
              <a:r>
                <a:rPr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月</a:t>
              </a:r>
              <a:r>
                <a:rPr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19</a:t>
              </a:r>
              <a:r>
                <a:rPr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r>
                <a:rPr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(</a:t>
              </a:r>
              <a:r>
                <a:rPr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金</a:t>
              </a:r>
              <a:r>
                <a:rPr lang="en-US" altLang="ja-JP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)</a:t>
              </a: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695655" y="8168447"/>
              <a:ext cx="461665" cy="10744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～</a:t>
              </a:r>
              <a:endParaRPr kumimoji="1" lang="ja-JP" altLang="en-US" sz="18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sp>
        <p:nvSpPr>
          <p:cNvPr id="41" name="円/楕円 40"/>
          <p:cNvSpPr/>
          <p:nvPr/>
        </p:nvSpPr>
        <p:spPr>
          <a:xfrm>
            <a:off x="939751" y="5894383"/>
            <a:ext cx="2012651" cy="2012651"/>
          </a:xfrm>
          <a:prstGeom prst="ellipse">
            <a:avLst/>
          </a:prstGeom>
          <a:solidFill>
            <a:srgbClr val="6600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3200" b="1" dirty="0" smtClean="0"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944946" y="6577542"/>
            <a:ext cx="19828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20%OFF</a:t>
            </a:r>
            <a:endParaRPr lang="en-US" altLang="ja-JP" sz="4000" b="1" dirty="0">
              <a:solidFill>
                <a:schemeClr val="bg1"/>
              </a:solidFill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5810319" y="7137607"/>
            <a:ext cx="1839322" cy="1258142"/>
            <a:chOff x="5810319" y="7137607"/>
            <a:chExt cx="1839322" cy="1258142"/>
          </a:xfrm>
        </p:grpSpPr>
        <p:sp>
          <p:nvSpPr>
            <p:cNvPr id="45" name="円/楕円 44"/>
            <p:cNvSpPr/>
            <p:nvPr/>
          </p:nvSpPr>
          <p:spPr>
            <a:xfrm>
              <a:off x="6094076" y="7137607"/>
              <a:ext cx="1258142" cy="1258142"/>
            </a:xfrm>
            <a:prstGeom prst="ellipse">
              <a:avLst/>
            </a:prstGeom>
            <a:solidFill>
              <a:srgbClr val="6600C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3200" b="1" dirty="0" smtClean="0">
                <a:latin typeface="HG創英角ﾎﾟｯﾌﾟ体" pitchFamily="49" charset="-128"/>
                <a:ea typeface="HG創英角ﾎﾟｯﾌﾟ体" pitchFamily="49" charset="-128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810319" y="7541443"/>
              <a:ext cx="183932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chemeClr val="bg1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10</a:t>
              </a:r>
              <a:r>
                <a:rPr lang="en-US" altLang="ja-JP" sz="2400" b="1" dirty="0" smtClean="0">
                  <a:solidFill>
                    <a:schemeClr val="bg1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%OFF</a:t>
              </a:r>
              <a:endParaRPr lang="en-US" altLang="ja-JP" sz="2400" b="1" dirty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endParaRPr>
            </a:p>
          </p:txBody>
        </p:sp>
      </p:grpSp>
      <p:sp>
        <p:nvSpPr>
          <p:cNvPr id="52" name="円/楕円 51"/>
          <p:cNvSpPr/>
          <p:nvPr/>
        </p:nvSpPr>
        <p:spPr>
          <a:xfrm>
            <a:off x="345989" y="4681949"/>
            <a:ext cx="593762" cy="593762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円/楕円 52"/>
          <p:cNvSpPr/>
          <p:nvPr/>
        </p:nvSpPr>
        <p:spPr>
          <a:xfrm>
            <a:off x="6729980" y="1892949"/>
            <a:ext cx="593762" cy="5937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円/楕円 53"/>
          <p:cNvSpPr/>
          <p:nvPr/>
        </p:nvSpPr>
        <p:spPr>
          <a:xfrm>
            <a:off x="4854553" y="7422287"/>
            <a:ext cx="309380" cy="2551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5390226" y="1112110"/>
            <a:ext cx="253154" cy="253154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円/楕円 55"/>
          <p:cNvSpPr/>
          <p:nvPr/>
        </p:nvSpPr>
        <p:spPr>
          <a:xfrm>
            <a:off x="6161468" y="6424302"/>
            <a:ext cx="437040" cy="437040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7" name="円/楕円 56"/>
          <p:cNvSpPr/>
          <p:nvPr/>
        </p:nvSpPr>
        <p:spPr>
          <a:xfrm>
            <a:off x="305104" y="420129"/>
            <a:ext cx="402435" cy="4024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1298639" y="8525671"/>
            <a:ext cx="159458" cy="159458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6.potx" id="{CE222425-0B6F-41BD-839E-879C986E3218}" vid="{E75AC6AD-005D-4E40-A823-39BB2BDE7F0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2014-07-08T04:45:52Z</dcterms:created>
  <dcterms:modified xsi:type="dcterms:W3CDTF">2014-07-08T04:45:58Z</dcterms:modified>
</cp:coreProperties>
</file>