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FF99FF"/>
    <a:srgbClr val="00FF99"/>
    <a:srgbClr val="FF0066"/>
    <a:srgbClr val="FDE7E7"/>
    <a:srgbClr val="F79B9B"/>
    <a:srgbClr val="FEF4F6"/>
    <a:srgbClr val="FDDFE6"/>
    <a:srgbClr val="F9B1B1"/>
    <a:srgbClr val="FCD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-2274" y="-1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≈</a:t>
            </a:r>
            <a:r>
              <a:rPr lang="en-US" altLang="ja-JP" sz="1800" b="1" dirty="0" err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ç</a:t>
            </a:r>
            <a:endParaRPr lang="ja-JP" altLang="en-US" sz="18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9280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グループ化 32"/>
          <p:cNvGrpSpPr/>
          <p:nvPr/>
        </p:nvGrpSpPr>
        <p:grpSpPr>
          <a:xfrm>
            <a:off x="0" y="0"/>
            <a:ext cx="7775575" cy="10907713"/>
            <a:chOff x="0" y="0"/>
            <a:chExt cx="7775575" cy="10907713"/>
          </a:xfrm>
        </p:grpSpPr>
        <p:sp>
          <p:nvSpPr>
            <p:cNvPr id="20" name="正方形/長方形 19"/>
            <p:cNvSpPr/>
            <p:nvPr/>
          </p:nvSpPr>
          <p:spPr>
            <a:xfrm>
              <a:off x="0" y="0"/>
              <a:ext cx="7775575" cy="1090771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2756217" y="0"/>
              <a:ext cx="2263140" cy="8871740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2" name="正方形/長方形 21"/>
          <p:cNvSpPr/>
          <p:nvPr/>
        </p:nvSpPr>
        <p:spPr>
          <a:xfrm>
            <a:off x="0" y="8871740"/>
            <a:ext cx="7775575" cy="203597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52579" y="8953250"/>
            <a:ext cx="6670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dirty="0" smtClean="0">
                <a:latin typeface="HG丸ｺﾞｼｯｸM-PRO" pitchFamily="50" charset="-128"/>
                <a:ea typeface="HG丸ｺﾞｼｯｸM-PRO" pitchFamily="50" charset="-128"/>
              </a:rPr>
              <a:t>リサイクルショップ　</a:t>
            </a:r>
            <a:r>
              <a:rPr kumimoji="1" lang="ja-JP" altLang="en-US" sz="3600" b="1" dirty="0" smtClean="0">
                <a:latin typeface="HG丸ｺﾞｼｯｸM-PRO" pitchFamily="50" charset="-128"/>
                <a:ea typeface="HG丸ｺﾞｼｯｸM-PRO" pitchFamily="50" charset="-128"/>
              </a:rPr>
              <a:t>アスクル</a:t>
            </a:r>
            <a:endParaRPr kumimoji="1" lang="ja-JP" altLang="en-US" sz="36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201795" y="9661137"/>
            <a:ext cx="53719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東京都新宿区新宿</a:t>
            </a:r>
            <a:r>
              <a:rPr kumimoji="1" lang="en-US" altLang="ja-JP" sz="2000" dirty="0" smtClean="0">
                <a:latin typeface="HG丸ｺﾞｼｯｸM-PRO" pitchFamily="50" charset="-128"/>
                <a:ea typeface="HG丸ｺﾞｼｯｸM-PRO" pitchFamily="50" charset="-128"/>
              </a:rPr>
              <a:t>3-2-3  </a:t>
            </a:r>
            <a:r>
              <a:rPr kumimoji="1"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アスクルビル２階 </a:t>
            </a:r>
            <a:endParaRPr kumimoji="1" lang="en-US" altLang="ja-JP" sz="20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/>
            <a:r>
              <a:rPr lang="en-US" altLang="ja-JP" sz="2000" spc="300" dirty="0" smtClean="0">
                <a:latin typeface="HG丸ｺﾞｼｯｸM-PRO" pitchFamily="50" charset="-128"/>
                <a:ea typeface="HG丸ｺﾞｼｯｸM-PRO" pitchFamily="50" charset="-128"/>
              </a:rPr>
              <a:t>TEL</a:t>
            </a:r>
            <a:r>
              <a:rPr lang="en-US" altLang="ja-JP" sz="2000" spc="300" dirty="0">
                <a:latin typeface="HG丸ｺﾞｼｯｸM-PRO" pitchFamily="50" charset="-128"/>
                <a:ea typeface="HG丸ｺﾞｼｯｸM-PRO" pitchFamily="50" charset="-128"/>
              </a:rPr>
              <a:t>:</a:t>
            </a:r>
            <a:r>
              <a:rPr kumimoji="1" lang="en-US" altLang="ja-JP" sz="2000" spc="300" dirty="0" smtClean="0">
                <a:latin typeface="HG丸ｺﾞｼｯｸM-PRO" pitchFamily="50" charset="-128"/>
                <a:ea typeface="HG丸ｺﾞｼｯｸM-PRO" pitchFamily="50" charset="-128"/>
              </a:rPr>
              <a:t>03-</a:t>
            </a:r>
            <a:r>
              <a:rPr lang="en-US" altLang="ja-JP" sz="2000" spc="300" dirty="0" smtClean="0">
                <a:latin typeface="HG丸ｺﾞｼｯｸM-PRO" pitchFamily="50" charset="-128"/>
                <a:ea typeface="HG丸ｺﾞｼｯｸM-PRO" pitchFamily="50" charset="-128"/>
              </a:rPr>
              <a:t>1234</a:t>
            </a:r>
            <a:r>
              <a:rPr kumimoji="1" lang="en-US" altLang="ja-JP" sz="2000" spc="300" dirty="0" smtClean="0">
                <a:latin typeface="HG丸ｺﾞｼｯｸM-PRO" pitchFamily="50" charset="-128"/>
                <a:ea typeface="HG丸ｺﾞｼｯｸM-PRO" pitchFamily="50" charset="-128"/>
              </a:rPr>
              <a:t>-1111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487130" y="10261302"/>
            <a:ext cx="4801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spc="600" dirty="0" smtClean="0">
                <a:latin typeface="HG丸ｺﾞｼｯｸM-PRO" pitchFamily="50" charset="-128"/>
                <a:ea typeface="HG丸ｺﾞｼｯｸM-PRO" pitchFamily="50" charset="-128"/>
              </a:rPr>
              <a:t>http://</a:t>
            </a:r>
            <a:r>
              <a:rPr lang="en-US" altLang="ja-JP" sz="2000" spc="600" dirty="0" err="1" smtClean="0">
                <a:latin typeface="HG丸ｺﾞｼｯｸM-PRO" pitchFamily="50" charset="-128"/>
                <a:ea typeface="HG丸ｺﾞｼｯｸM-PRO" pitchFamily="50" charset="-128"/>
              </a:rPr>
              <a:t>www.</a:t>
            </a:r>
            <a:r>
              <a:rPr kumimoji="1" lang="en-US" altLang="ja-JP" sz="2000" spc="600" dirty="0" err="1" smtClean="0">
                <a:latin typeface="HG丸ｺﾞｼｯｸM-PRO" pitchFamily="50" charset="-128"/>
                <a:ea typeface="HG丸ｺﾞｼｯｸM-PRO" pitchFamily="50" charset="-128"/>
              </a:rPr>
              <a:t>askult.com</a:t>
            </a:r>
            <a:endParaRPr kumimoji="1" lang="ja-JP" altLang="en-US" sz="5400" spc="6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772231" y="431801"/>
            <a:ext cx="2187778" cy="7340599"/>
          </a:xfrm>
          <a:prstGeom prst="rect">
            <a:avLst/>
          </a:prstGeom>
          <a:noFill/>
        </p:spPr>
        <p:txBody>
          <a:bodyPr vert="wordArtVertRtl" wrap="square" rtlCol="0" anchor="ctr">
            <a:spAutoFit/>
          </a:bodyPr>
          <a:lstStyle/>
          <a:p>
            <a:r>
              <a:rPr kumimoji="1" lang="ja-JP" altLang="en-US" sz="6600" b="1" dirty="0" smtClean="0">
                <a:latin typeface="HG丸ｺﾞｼｯｸM-PRO" pitchFamily="50" charset="-128"/>
                <a:ea typeface="HG丸ｺﾞｼｯｸM-PRO" pitchFamily="50" charset="-128"/>
              </a:rPr>
              <a:t>新装開店</a:t>
            </a:r>
            <a:endParaRPr kumimoji="1" lang="en-US" altLang="ja-JP" sz="6600" b="1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kumimoji="1" lang="ja-JP" altLang="en-US" sz="6600" b="1" dirty="0" smtClean="0">
                <a:latin typeface="HG丸ｺﾞｼｯｸM-PRO" pitchFamily="50" charset="-128"/>
                <a:ea typeface="HG丸ｺﾞｼｯｸM-PRO" pitchFamily="50" charset="-128"/>
              </a:rPr>
              <a:t>セール実施中！</a:t>
            </a:r>
            <a:endParaRPr kumimoji="1" lang="ja-JP" altLang="en-US" sz="66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3045666" y="7774664"/>
            <a:ext cx="1729962" cy="1468203"/>
            <a:chOff x="3045666" y="7774664"/>
            <a:chExt cx="1729962" cy="1468203"/>
          </a:xfrm>
        </p:grpSpPr>
        <p:sp>
          <p:nvSpPr>
            <p:cNvPr id="37" name="テキスト ボックス 36"/>
            <p:cNvSpPr txBox="1"/>
            <p:nvPr/>
          </p:nvSpPr>
          <p:spPr>
            <a:xfrm>
              <a:off x="3045666" y="7774664"/>
              <a:ext cx="172996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dirty="0" smtClean="0">
                  <a:latin typeface="HG丸ｺﾞｼｯｸM-PRO" pitchFamily="50" charset="-128"/>
                  <a:ea typeface="HG丸ｺﾞｼｯｸM-PRO" pitchFamily="50" charset="-128"/>
                </a:rPr>
                <a:t>10</a:t>
              </a:r>
              <a:r>
                <a:rPr lang="ja-JP" altLang="en-US" sz="1800" dirty="0" smtClean="0">
                  <a:latin typeface="HG丸ｺﾞｼｯｸM-PRO" pitchFamily="50" charset="-128"/>
                  <a:ea typeface="HG丸ｺﾞｼｯｸM-PRO" pitchFamily="50" charset="-128"/>
                </a:rPr>
                <a:t>月</a:t>
              </a:r>
              <a:r>
                <a:rPr lang="en-US" altLang="ja-JP" sz="1800" dirty="0" smtClean="0">
                  <a:latin typeface="HG丸ｺﾞｼｯｸM-PRO" pitchFamily="50" charset="-128"/>
                  <a:ea typeface="HG丸ｺﾞｼｯｸM-PRO" pitchFamily="50" charset="-128"/>
                </a:rPr>
                <a:t>10</a:t>
              </a:r>
              <a:r>
                <a:rPr lang="ja-JP" altLang="en-US" sz="1800" dirty="0" smtClean="0">
                  <a:latin typeface="HG丸ｺﾞｼｯｸM-PRO" pitchFamily="50" charset="-128"/>
                  <a:ea typeface="HG丸ｺﾞｼｯｸM-PRO" pitchFamily="50" charset="-128"/>
                </a:rPr>
                <a:t>日</a:t>
              </a:r>
              <a:r>
                <a:rPr lang="en-US" altLang="ja-JP" sz="1800" dirty="0" smtClean="0">
                  <a:latin typeface="HG丸ｺﾞｼｯｸM-PRO" pitchFamily="50" charset="-128"/>
                  <a:ea typeface="HG丸ｺﾞｼｯｸM-PRO" pitchFamily="50" charset="-128"/>
                </a:rPr>
                <a:t>(</a:t>
              </a:r>
              <a:r>
                <a:rPr lang="ja-JP" altLang="en-US" sz="1800" dirty="0" smtClean="0">
                  <a:latin typeface="HG丸ｺﾞｼｯｸM-PRO" pitchFamily="50" charset="-128"/>
                  <a:ea typeface="HG丸ｺﾞｼｯｸM-PRO" pitchFamily="50" charset="-128"/>
                </a:rPr>
                <a:t>金</a:t>
              </a:r>
              <a:r>
                <a:rPr lang="en-US" altLang="ja-JP" sz="1800" dirty="0" smtClean="0">
                  <a:latin typeface="HG丸ｺﾞｼｯｸM-PRO" pitchFamily="50" charset="-128"/>
                  <a:ea typeface="HG丸ｺﾞｼｯｸM-PRO" pitchFamily="50" charset="-128"/>
                </a:rPr>
                <a:t>)</a:t>
              </a:r>
            </a:p>
            <a:p>
              <a:pPr algn="ctr"/>
              <a:endParaRPr lang="en-US" altLang="ja-JP" sz="1800" dirty="0" smtClean="0">
                <a:latin typeface="HG丸ｺﾞｼｯｸM-PRO" pitchFamily="50" charset="-128"/>
                <a:ea typeface="HG丸ｺﾞｼｯｸM-PRO" pitchFamily="50" charset="-128"/>
              </a:endParaRPr>
            </a:p>
            <a:p>
              <a:pPr algn="ctr"/>
              <a:r>
                <a:rPr lang="en-US" altLang="ja-JP" sz="1800" dirty="0" smtClean="0">
                  <a:latin typeface="HG丸ｺﾞｼｯｸM-PRO" pitchFamily="50" charset="-128"/>
                  <a:ea typeface="HG丸ｺﾞｼｯｸM-PRO" pitchFamily="50" charset="-128"/>
                </a:rPr>
                <a:t>10</a:t>
              </a:r>
              <a:r>
                <a:rPr lang="ja-JP" altLang="en-US" sz="1800" dirty="0" smtClean="0">
                  <a:latin typeface="HG丸ｺﾞｼｯｸM-PRO" pitchFamily="50" charset="-128"/>
                  <a:ea typeface="HG丸ｺﾞｼｯｸM-PRO" pitchFamily="50" charset="-128"/>
                </a:rPr>
                <a:t>月</a:t>
              </a:r>
              <a:r>
                <a:rPr lang="en-US" altLang="ja-JP" sz="1800" dirty="0" smtClean="0">
                  <a:latin typeface="HG丸ｺﾞｼｯｸM-PRO" pitchFamily="50" charset="-128"/>
                  <a:ea typeface="HG丸ｺﾞｼｯｸM-PRO" pitchFamily="50" charset="-128"/>
                </a:rPr>
                <a:t>19</a:t>
              </a:r>
              <a:r>
                <a:rPr lang="ja-JP" altLang="en-US" sz="1800" dirty="0" smtClean="0">
                  <a:latin typeface="HG丸ｺﾞｼｯｸM-PRO" pitchFamily="50" charset="-128"/>
                  <a:ea typeface="HG丸ｺﾞｼｯｸM-PRO" pitchFamily="50" charset="-128"/>
                </a:rPr>
                <a:t>日</a:t>
              </a:r>
              <a:r>
                <a:rPr lang="en-US" altLang="ja-JP" sz="1800" dirty="0" smtClean="0">
                  <a:latin typeface="HG丸ｺﾞｼｯｸM-PRO" pitchFamily="50" charset="-128"/>
                  <a:ea typeface="HG丸ｺﾞｼｯｸM-PRO" pitchFamily="50" charset="-128"/>
                </a:rPr>
                <a:t>(</a:t>
              </a:r>
              <a:r>
                <a:rPr lang="ja-JP" altLang="en-US" sz="1800" dirty="0" smtClean="0">
                  <a:latin typeface="HG丸ｺﾞｼｯｸM-PRO" pitchFamily="50" charset="-128"/>
                  <a:ea typeface="HG丸ｺﾞｼｯｸM-PRO" pitchFamily="50" charset="-128"/>
                </a:rPr>
                <a:t>日</a:t>
              </a:r>
              <a:r>
                <a:rPr lang="en-US" altLang="ja-JP" sz="1800" dirty="0" smtClean="0">
                  <a:latin typeface="HG丸ｺﾞｼｯｸM-PRO" pitchFamily="50" charset="-128"/>
                  <a:ea typeface="HG丸ｺﾞｼｯｸM-PRO" pitchFamily="50" charset="-128"/>
                </a:rPr>
                <a:t>)</a:t>
              </a: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3695655" y="8168447"/>
              <a:ext cx="461665" cy="107442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1800" dirty="0" smtClean="0">
                  <a:latin typeface="AR丸ゴシック体M" panose="020B0609010101010101" pitchFamily="49" charset="-128"/>
                  <a:ea typeface="AR丸ゴシック体M" panose="020B0609010101010101" pitchFamily="49" charset="-128"/>
                </a:rPr>
                <a:t>～</a:t>
              </a:r>
              <a:endParaRPr kumimoji="1" lang="ja-JP" altLang="en-US" sz="1800" dirty="0">
                <a:latin typeface="AR丸ゴシック体M" panose="020B0609010101010101" pitchFamily="49" charset="-128"/>
                <a:ea typeface="AR丸ゴシック体M" panose="020B0609010101010101" pitchFamily="49" charset="-128"/>
              </a:endParaRPr>
            </a:p>
          </p:txBody>
        </p:sp>
      </p:grpSp>
      <p:sp>
        <p:nvSpPr>
          <p:cNvPr id="52" name="円/楕円 51"/>
          <p:cNvSpPr/>
          <p:nvPr/>
        </p:nvSpPr>
        <p:spPr>
          <a:xfrm>
            <a:off x="345989" y="4681949"/>
            <a:ext cx="593762" cy="593762"/>
          </a:xfrm>
          <a:prstGeom prst="ellipse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6729980" y="1892949"/>
            <a:ext cx="593762" cy="593762"/>
          </a:xfrm>
          <a:prstGeom prst="ellipse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54" name="円/楕円 53"/>
          <p:cNvSpPr/>
          <p:nvPr/>
        </p:nvSpPr>
        <p:spPr>
          <a:xfrm>
            <a:off x="4854553" y="7422287"/>
            <a:ext cx="309380" cy="255163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55" name="円/楕円 54"/>
          <p:cNvSpPr/>
          <p:nvPr/>
        </p:nvSpPr>
        <p:spPr>
          <a:xfrm>
            <a:off x="5390226" y="1112110"/>
            <a:ext cx="253154" cy="253154"/>
          </a:xfrm>
          <a:prstGeom prst="ellipse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56" name="円/楕円 55"/>
          <p:cNvSpPr/>
          <p:nvPr/>
        </p:nvSpPr>
        <p:spPr>
          <a:xfrm>
            <a:off x="6161468" y="6424302"/>
            <a:ext cx="437040" cy="437040"/>
          </a:xfrm>
          <a:prstGeom prst="ellipse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57" name="円/楕円 56"/>
          <p:cNvSpPr/>
          <p:nvPr/>
        </p:nvSpPr>
        <p:spPr>
          <a:xfrm>
            <a:off x="305104" y="420129"/>
            <a:ext cx="402435" cy="40243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58" name="円/楕円 57"/>
          <p:cNvSpPr/>
          <p:nvPr/>
        </p:nvSpPr>
        <p:spPr>
          <a:xfrm>
            <a:off x="1298639" y="8525671"/>
            <a:ext cx="159458" cy="159458"/>
          </a:xfrm>
          <a:prstGeom prst="ellipse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2" name="星 7 1"/>
          <p:cNvSpPr/>
          <p:nvPr/>
        </p:nvSpPr>
        <p:spPr>
          <a:xfrm>
            <a:off x="-196884" y="992445"/>
            <a:ext cx="3224838" cy="3224838"/>
          </a:xfrm>
          <a:prstGeom prst="star7">
            <a:avLst>
              <a:gd name="adj" fmla="val 29139"/>
              <a:gd name="hf" fmla="val 102572"/>
              <a:gd name="vf" fmla="val 105210"/>
            </a:avLst>
          </a:prstGeom>
          <a:gradFill flip="none" rotWithShape="1">
            <a:gsLst>
              <a:gs pos="100000">
                <a:schemeClr val="accent4"/>
              </a:gs>
              <a:gs pos="0">
                <a:schemeClr val="accent4">
                  <a:lumMod val="40000"/>
                  <a:lumOff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152400">
              <a:schemeClr val="bg1">
                <a:alpha val="43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35" name="正方形/長方形 34"/>
          <p:cNvSpPr/>
          <p:nvPr/>
        </p:nvSpPr>
        <p:spPr>
          <a:xfrm>
            <a:off x="700996" y="2115350"/>
            <a:ext cx="1425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3600" b="1" dirty="0">
                <a:solidFill>
                  <a:sysClr val="windowText" lastClr="000000"/>
                </a:solidFill>
                <a:latin typeface="HG丸ｺﾞｼｯｸM-PRO" pitchFamily="50" charset="-128"/>
                <a:ea typeface="HG丸ｺﾞｼｯｸM-PRO" pitchFamily="50" charset="-128"/>
              </a:rPr>
              <a:t>50</a:t>
            </a:r>
            <a:r>
              <a:rPr lang="en-US" altLang="ja-JP" sz="3600" b="1" dirty="0" smtClean="0">
                <a:solidFill>
                  <a:sysClr val="windowText" lastClr="000000"/>
                </a:solidFill>
                <a:latin typeface="HG丸ｺﾞｼｯｸM-PRO" pitchFamily="50" charset="-128"/>
                <a:ea typeface="HG丸ｺﾞｼｯｸM-PRO" pitchFamily="50" charset="-128"/>
              </a:rPr>
              <a:t>%</a:t>
            </a:r>
          </a:p>
          <a:p>
            <a:pPr algn="ctr"/>
            <a:r>
              <a:rPr lang="en-US" altLang="ja-JP" sz="3600" b="1" dirty="0" smtClean="0">
                <a:solidFill>
                  <a:sysClr val="windowText" lastClr="000000"/>
                </a:solidFill>
                <a:latin typeface="HG丸ｺﾞｼｯｸM-PRO" pitchFamily="50" charset="-128"/>
                <a:ea typeface="HG丸ｺﾞｼｯｸM-PRO" pitchFamily="50" charset="-128"/>
              </a:rPr>
              <a:t>OFF</a:t>
            </a:r>
            <a:endParaRPr lang="en-US" altLang="ja-JP" sz="3600" b="1" dirty="0">
              <a:solidFill>
                <a:sysClr val="windowText" lastClr="00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grpSp>
        <p:nvGrpSpPr>
          <p:cNvPr id="5" name="図形グループ 4"/>
          <p:cNvGrpSpPr/>
          <p:nvPr/>
        </p:nvGrpSpPr>
        <p:grpSpPr>
          <a:xfrm>
            <a:off x="4744093" y="2985152"/>
            <a:ext cx="2876638" cy="2876638"/>
            <a:chOff x="4615546" y="2769303"/>
            <a:chExt cx="3224838" cy="3224838"/>
          </a:xfrm>
        </p:grpSpPr>
        <p:sp>
          <p:nvSpPr>
            <p:cNvPr id="40" name="星 7 39"/>
            <p:cNvSpPr/>
            <p:nvPr/>
          </p:nvSpPr>
          <p:spPr>
            <a:xfrm rot="1613071">
              <a:off x="4615546" y="2769303"/>
              <a:ext cx="3224838" cy="3224838"/>
            </a:xfrm>
            <a:prstGeom prst="star7">
              <a:avLst>
                <a:gd name="adj" fmla="val 29139"/>
                <a:gd name="hf" fmla="val 102572"/>
                <a:gd name="vf" fmla="val 105210"/>
              </a:avLst>
            </a:prstGeom>
            <a:gradFill flip="none" rotWithShape="1">
              <a:gsLst>
                <a:gs pos="100000">
                  <a:schemeClr val="accent4"/>
                </a:gs>
                <a:gs pos="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152400">
                <a:schemeClr val="bg1">
                  <a:alpha val="43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5415208" y="3830493"/>
              <a:ext cx="1712493" cy="13456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3600" b="1" dirty="0" smtClean="0">
                  <a:solidFill>
                    <a:sysClr val="windowText" lastClr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40%</a:t>
              </a:r>
            </a:p>
            <a:p>
              <a:pPr algn="ctr"/>
              <a:r>
                <a:rPr lang="en-US" altLang="ja-JP" sz="3600" b="1" dirty="0" smtClean="0">
                  <a:solidFill>
                    <a:sysClr val="windowText" lastClr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OFF</a:t>
              </a:r>
              <a:endParaRPr lang="en-US" altLang="ja-JP" sz="3600" b="1" dirty="0">
                <a:solidFill>
                  <a:sysClr val="windowText" lastClr="00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grpSp>
        <p:nvGrpSpPr>
          <p:cNvPr id="6" name="図形グループ 5"/>
          <p:cNvGrpSpPr/>
          <p:nvPr/>
        </p:nvGrpSpPr>
        <p:grpSpPr>
          <a:xfrm>
            <a:off x="761241" y="5869902"/>
            <a:ext cx="2155334" cy="2155334"/>
            <a:chOff x="430336" y="5554636"/>
            <a:chExt cx="3224838" cy="3224838"/>
          </a:xfrm>
        </p:grpSpPr>
        <p:sp>
          <p:nvSpPr>
            <p:cNvPr id="44" name="星 7 43"/>
            <p:cNvSpPr/>
            <p:nvPr/>
          </p:nvSpPr>
          <p:spPr>
            <a:xfrm>
              <a:off x="430336" y="5554636"/>
              <a:ext cx="3224838" cy="3224838"/>
            </a:xfrm>
            <a:prstGeom prst="star7">
              <a:avLst>
                <a:gd name="adj" fmla="val 29139"/>
                <a:gd name="hf" fmla="val 102572"/>
                <a:gd name="vf" fmla="val 105210"/>
              </a:avLst>
            </a:prstGeom>
            <a:gradFill flip="none" rotWithShape="1">
              <a:gsLst>
                <a:gs pos="100000">
                  <a:schemeClr val="accent4"/>
                </a:gs>
                <a:gs pos="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152400">
                <a:schemeClr val="bg1">
                  <a:alpha val="43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00"/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1267889" y="6691948"/>
              <a:ext cx="1425672" cy="12433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2400" b="1" dirty="0" smtClean="0">
                  <a:solidFill>
                    <a:sysClr val="windowText" lastClr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20%</a:t>
              </a:r>
            </a:p>
            <a:p>
              <a:pPr algn="ctr"/>
              <a:r>
                <a:rPr lang="en-US" altLang="ja-JP" sz="2400" b="1" dirty="0" smtClean="0">
                  <a:solidFill>
                    <a:sysClr val="windowText" lastClr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OFF</a:t>
              </a:r>
              <a:endParaRPr lang="en-US" altLang="ja-JP" sz="2400" b="1" dirty="0">
                <a:solidFill>
                  <a:sysClr val="windowText" lastClr="00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grpSp>
        <p:nvGrpSpPr>
          <p:cNvPr id="7" name="図形グループ 6"/>
          <p:cNvGrpSpPr/>
          <p:nvPr/>
        </p:nvGrpSpPr>
        <p:grpSpPr>
          <a:xfrm>
            <a:off x="5143209" y="7005855"/>
            <a:ext cx="1482544" cy="1482544"/>
            <a:chOff x="4397506" y="6463939"/>
            <a:chExt cx="3224838" cy="3224838"/>
          </a:xfrm>
        </p:grpSpPr>
        <p:sp>
          <p:nvSpPr>
            <p:cNvPr id="59" name="星 7 58"/>
            <p:cNvSpPr/>
            <p:nvPr/>
          </p:nvSpPr>
          <p:spPr>
            <a:xfrm>
              <a:off x="4397506" y="6463939"/>
              <a:ext cx="3224838" cy="3224838"/>
            </a:xfrm>
            <a:prstGeom prst="star7">
              <a:avLst>
                <a:gd name="adj" fmla="val 29139"/>
                <a:gd name="hf" fmla="val 102572"/>
                <a:gd name="vf" fmla="val 105210"/>
              </a:avLst>
            </a:prstGeom>
            <a:gradFill flip="none" rotWithShape="1">
              <a:gsLst>
                <a:gs pos="100000">
                  <a:schemeClr val="accent4"/>
                </a:gs>
                <a:gs pos="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152400">
                <a:schemeClr val="bg1">
                  <a:alpha val="43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700"/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5200566" y="7521731"/>
              <a:ext cx="1656208" cy="12720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600" b="1" dirty="0" smtClean="0">
                  <a:solidFill>
                    <a:sysClr val="windowText" lastClr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10%</a:t>
              </a:r>
            </a:p>
            <a:p>
              <a:pPr algn="ctr"/>
              <a:r>
                <a:rPr lang="en-US" altLang="ja-JP" sz="1600" b="1" dirty="0" smtClean="0">
                  <a:solidFill>
                    <a:sysClr val="windowText" lastClr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OFF</a:t>
              </a:r>
              <a:endParaRPr lang="en-US" altLang="ja-JP" sz="1600" b="1" dirty="0">
                <a:solidFill>
                  <a:sysClr val="windowText" lastClr="00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6.potx" id="{CE222425-0B6F-41BD-839E-879C986E3218}" vid="{E75AC6AD-005D-4E40-A823-39BB2BDE7F0B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6</Template>
  <TotalTime>0</TotalTime>
  <Words>153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2014-07-29T11:09:44Z</dcterms:created>
  <dcterms:modified xsi:type="dcterms:W3CDTF">2014-07-29T11:09:49Z</dcterms:modified>
</cp:coreProperties>
</file>