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59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40000"/>
    <a:srgbClr val="F60A0A"/>
    <a:srgbClr val="FF0066"/>
    <a:srgbClr val="FB93D6"/>
    <a:srgbClr val="960000"/>
    <a:srgbClr val="B00000"/>
    <a:srgbClr val="D60000"/>
    <a:srgbClr val="AC9610"/>
    <a:srgbClr val="81DEFF"/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>
        <p:scale>
          <a:sx n="70" d="100"/>
          <a:sy n="70" d="100"/>
        </p:scale>
        <p:origin x="-1632" y="666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2014/7/8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 smtClean="0"/>
              <a:t>マスタ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 descr="GB192.JP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0" y="-23208"/>
            <a:ext cx="7775575" cy="10954128"/>
          </a:xfrm>
          <a:prstGeom prst="rect">
            <a:avLst/>
          </a:prstGeom>
        </p:spPr>
      </p:pic>
      <p:pic>
        <p:nvPicPr>
          <p:cNvPr id="3" name="図 2" descr="図1.png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623649" y="691978"/>
            <a:ext cx="6528277" cy="8839765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 smtClean="0"/>
              <a:t>マスタ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 smtClean="0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pPr/>
              <a:t>7/8/2014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solidFill>
            <a:schemeClr val="accent1">
              <a:lumMod val="20000"/>
              <a:lumOff val="80000"/>
            </a:schemeClr>
          </a:solidFill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 smtClean="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 smtClean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 smtClean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  <a:endParaRPr lang="en-US" altLang="ja-JP" sz="1800" b="1" dirty="0" smtClean="0">
              <a:solidFill>
                <a:srgbClr val="40404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smtClean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19912957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pattFill prst="pct5">
          <a:fgClr>
            <a:schemeClr val="accent1"/>
          </a:fgClr>
          <a:bgClr>
            <a:schemeClr val="bg1"/>
          </a:bgClr>
        </a:patt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テキスト ボックス 41"/>
          <p:cNvSpPr txBox="1"/>
          <p:nvPr/>
        </p:nvSpPr>
        <p:spPr>
          <a:xfrm>
            <a:off x="682424" y="5878967"/>
            <a:ext cx="6410729" cy="29238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ja-JP" altLang="en-US" sz="5400" b="1" spc="-300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  <a:cs typeface="Arial" pitchFamily="34" charset="0"/>
              </a:rPr>
              <a:t>全商品</a:t>
            </a:r>
            <a:endParaRPr lang="en-US" altLang="ja-JP" sz="5400" b="1" spc="-300" dirty="0" smtClean="0">
              <a:solidFill>
                <a:srgbClr val="C00000"/>
              </a:solidFill>
              <a:latin typeface="小塚ゴシック Pr6N H" pitchFamily="34" charset="-128"/>
              <a:ea typeface="小塚ゴシック Pr6N H" pitchFamily="34" charset="-128"/>
              <a:cs typeface="Arial" pitchFamily="34" charset="0"/>
            </a:endParaRPr>
          </a:p>
          <a:p>
            <a:pPr lvl="0" algn="ctr"/>
            <a:r>
              <a:rPr lang="en-US" altLang="ja-JP" sz="13000" b="1" spc="-300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  <a:cs typeface="Arial" pitchFamily="34" charset="0"/>
              </a:rPr>
              <a:t>20%OFF</a:t>
            </a:r>
            <a:endParaRPr lang="ja-JP" altLang="en-US" sz="13000" b="1" spc="-300" dirty="0" smtClean="0">
              <a:solidFill>
                <a:srgbClr val="C00000"/>
              </a:solidFill>
              <a:latin typeface="小塚ゴシック Pr6N H" pitchFamily="34" charset="-128"/>
              <a:ea typeface="小塚ゴシック Pr6N H" pitchFamily="34" charset="-128"/>
              <a:cs typeface="Arial" pitchFamily="34" charset="0"/>
            </a:endParaRPr>
          </a:p>
        </p:txBody>
      </p:sp>
      <p:sp>
        <p:nvSpPr>
          <p:cNvPr id="54710" name="テキスト ボックス 54709"/>
          <p:cNvSpPr txBox="1"/>
          <p:nvPr/>
        </p:nvSpPr>
        <p:spPr>
          <a:xfrm>
            <a:off x="0" y="5121045"/>
            <a:ext cx="7775575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en-US" altLang="ja-JP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4</a:t>
            </a:r>
            <a:r>
              <a:rPr kumimoji="1" lang="ja-JP" altLang="en-US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月</a:t>
            </a:r>
            <a:r>
              <a:rPr kumimoji="1" lang="en-US" altLang="ja-JP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12</a:t>
            </a:r>
            <a:r>
              <a:rPr kumimoji="1" lang="ja-JP" altLang="en-US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日</a:t>
            </a:r>
            <a:r>
              <a:rPr kumimoji="1" lang="en-US" altLang="ja-JP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(</a:t>
            </a:r>
            <a:r>
              <a:rPr lang="ja-JP" altLang="en-US" sz="3200" b="1" dirty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金</a:t>
            </a:r>
            <a:r>
              <a:rPr kumimoji="1" lang="en-US" altLang="ja-JP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)</a:t>
            </a:r>
            <a:r>
              <a:rPr kumimoji="1" lang="ja-JP" altLang="en-US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～</a:t>
            </a:r>
            <a:r>
              <a:rPr kumimoji="1" lang="en-US" altLang="ja-JP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4</a:t>
            </a:r>
            <a:r>
              <a:rPr kumimoji="1" lang="ja-JP" altLang="en-US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月</a:t>
            </a:r>
            <a:r>
              <a:rPr kumimoji="1" lang="en-US" altLang="ja-JP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14</a:t>
            </a:r>
            <a:r>
              <a:rPr kumimoji="1" lang="ja-JP" altLang="en-US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日</a:t>
            </a:r>
            <a:r>
              <a:rPr kumimoji="1" lang="en-US" altLang="ja-JP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(</a:t>
            </a:r>
            <a:r>
              <a:rPr lang="ja-JP" altLang="en-US" sz="3200" b="1" dirty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日</a:t>
            </a:r>
            <a:r>
              <a:rPr kumimoji="1" lang="en-US" altLang="ja-JP" sz="3200" b="1" dirty="0" smtClean="0">
                <a:solidFill>
                  <a:srgbClr val="C00000"/>
                </a:solidFill>
                <a:latin typeface="小塚ゴシック Pr6N H" pitchFamily="34" charset="-128"/>
                <a:ea typeface="小塚ゴシック Pr6N H" pitchFamily="34" charset="-128"/>
              </a:rPr>
              <a:t>)</a:t>
            </a:r>
            <a:endParaRPr kumimoji="1" lang="ja-JP" altLang="en-US" sz="3200" b="1" dirty="0">
              <a:solidFill>
                <a:srgbClr val="C00000"/>
              </a:solidFill>
              <a:latin typeface="小塚ゴシック Pr6N H" pitchFamily="34" charset="-128"/>
              <a:ea typeface="小塚ゴシック Pr6N H" pitchFamily="34" charset="-128"/>
            </a:endParaRPr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2256571" y="8667601"/>
            <a:ext cx="3262432" cy="33855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altLang="ja-JP" sz="1600" dirty="0" smtClean="0">
                <a:solidFill>
                  <a:srgbClr val="C00000"/>
                </a:solidFill>
                <a:latin typeface="小塚ゴシック Pro B" pitchFamily="34" charset="-128"/>
                <a:ea typeface="小塚ゴシック Pro B" pitchFamily="34" charset="-128"/>
              </a:rPr>
              <a:t>※</a:t>
            </a:r>
            <a:r>
              <a:rPr lang="ja-JP" altLang="en-US" sz="1600" dirty="0" smtClean="0">
                <a:solidFill>
                  <a:srgbClr val="C00000"/>
                </a:solidFill>
                <a:latin typeface="小塚ゴシック Pro B" pitchFamily="34" charset="-128"/>
                <a:ea typeface="小塚ゴシック Pro B" pitchFamily="34" charset="-128"/>
              </a:rPr>
              <a:t>品切れの際はご了承願います。</a:t>
            </a:r>
            <a:endParaRPr kumimoji="1" lang="ja-JP" altLang="en-US" sz="1600" dirty="0">
              <a:solidFill>
                <a:srgbClr val="C00000"/>
              </a:solidFill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81" name="テキスト ボックス 80"/>
          <p:cNvSpPr txBox="1"/>
          <p:nvPr/>
        </p:nvSpPr>
        <p:spPr>
          <a:xfrm>
            <a:off x="1302783" y="725568"/>
            <a:ext cx="5170006" cy="12003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lvl="0" algn="ctr"/>
            <a:r>
              <a:rPr lang="en-US" altLang="ja-JP" sz="7200" spc="-300" dirty="0" smtClean="0">
                <a:solidFill>
                  <a:srgbClr val="C00000"/>
                </a:solidFill>
                <a:latin typeface="HGP創英角ｺﾞｼｯｸUB" pitchFamily="50" charset="-128"/>
                <a:ea typeface="HGP創英角ｺﾞｼｯｸUB" pitchFamily="50" charset="-128"/>
                <a:cs typeface="Arial" pitchFamily="34" charset="0"/>
              </a:rPr>
              <a:t>OPEN</a:t>
            </a:r>
            <a:r>
              <a:rPr lang="ja-JP" altLang="en-US" sz="7200" spc="-300" dirty="0" smtClean="0">
                <a:solidFill>
                  <a:srgbClr val="C00000"/>
                </a:solidFill>
                <a:latin typeface="HGP創英角ｺﾞｼｯｸUB" pitchFamily="50" charset="-128"/>
                <a:ea typeface="HGP創英角ｺﾞｼｯｸUB" pitchFamily="50" charset="-128"/>
                <a:cs typeface="Arial" pitchFamily="34" charset="0"/>
              </a:rPr>
              <a:t>　</a:t>
            </a:r>
            <a:r>
              <a:rPr lang="en-US" altLang="ja-JP" sz="7200" spc="-300" dirty="0" smtClean="0">
                <a:solidFill>
                  <a:srgbClr val="C00000"/>
                </a:solidFill>
                <a:latin typeface="HGP創英角ｺﾞｼｯｸUB" pitchFamily="50" charset="-128"/>
                <a:ea typeface="HGP創英角ｺﾞｼｯｸUB" pitchFamily="50" charset="-128"/>
                <a:cs typeface="Arial" pitchFamily="34" charset="0"/>
              </a:rPr>
              <a:t>5</a:t>
            </a:r>
            <a:r>
              <a:rPr lang="ja-JP" altLang="en-US" sz="7200" spc="-300" dirty="0" smtClean="0">
                <a:solidFill>
                  <a:srgbClr val="C00000"/>
                </a:solidFill>
                <a:latin typeface="HGP創英角ｺﾞｼｯｸUB" pitchFamily="50" charset="-128"/>
                <a:ea typeface="HGP創英角ｺﾞｼｯｸUB" pitchFamily="50" charset="-128"/>
                <a:cs typeface="Arial" pitchFamily="34" charset="0"/>
              </a:rPr>
              <a:t>周年</a:t>
            </a:r>
          </a:p>
        </p:txBody>
      </p:sp>
      <p:sp>
        <p:nvSpPr>
          <p:cNvPr id="12" name="正方形/長方形 11"/>
          <p:cNvSpPr/>
          <p:nvPr/>
        </p:nvSpPr>
        <p:spPr>
          <a:xfrm>
            <a:off x="-1" y="9287221"/>
            <a:ext cx="7775575" cy="1645892"/>
          </a:xfrm>
          <a:prstGeom prst="rect">
            <a:avLst/>
          </a:prstGeom>
          <a:solidFill>
            <a:srgbClr val="C4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712" name="テキスト ボックス 54711"/>
          <p:cNvSpPr txBox="1"/>
          <p:nvPr/>
        </p:nvSpPr>
        <p:spPr>
          <a:xfrm>
            <a:off x="233348" y="9539368"/>
            <a:ext cx="7308877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32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ステーショナリーショップアスクル</a:t>
            </a:r>
            <a:endParaRPr kumimoji="1" lang="ja-JP" altLang="en-US" sz="3200" b="1" dirty="0">
              <a:solidFill>
                <a:schemeClr val="bg1"/>
              </a:solidFill>
              <a:latin typeface="小塚ゴシック Pro B" pitchFamily="34" charset="-128"/>
              <a:ea typeface="小塚ゴシック Pro B" pitchFamily="34" charset="-128"/>
            </a:endParaRPr>
          </a:p>
        </p:txBody>
      </p:sp>
      <p:sp>
        <p:nvSpPr>
          <p:cNvPr id="117" name="正方形/長方形 116"/>
          <p:cNvSpPr/>
          <p:nvPr/>
        </p:nvSpPr>
        <p:spPr>
          <a:xfrm>
            <a:off x="233348" y="10188980"/>
            <a:ext cx="7308878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14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●住所：東京都江東区豊洲3-2-3　●TEL: 03-</a:t>
            </a:r>
            <a:r>
              <a:rPr lang="en-US" altLang="ja-JP" sz="14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1234</a:t>
            </a:r>
            <a:r>
              <a:rPr lang="ja-JP" altLang="en-US" sz="14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-</a:t>
            </a:r>
            <a:r>
              <a:rPr lang="en-US" altLang="ja-JP" sz="14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111</a:t>
            </a:r>
            <a:r>
              <a:rPr lang="ja-JP" altLang="en-US" sz="14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　●営業時間：午後</a:t>
            </a:r>
            <a:r>
              <a:rPr lang="en-US" altLang="ja-JP" sz="14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5</a:t>
            </a:r>
            <a:r>
              <a:rPr lang="ja-JP" altLang="en-US" sz="14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時～</a:t>
            </a:r>
            <a:r>
              <a:rPr lang="en-US" altLang="ja-JP" sz="14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11</a:t>
            </a:r>
            <a:r>
              <a:rPr lang="ja-JP" altLang="en-US" sz="1400" b="1" dirty="0" smtClean="0">
                <a:solidFill>
                  <a:schemeClr val="bg1"/>
                </a:solidFill>
                <a:latin typeface="小塚ゴシック Pro B" pitchFamily="34" charset="-128"/>
                <a:ea typeface="小塚ゴシック Pro B" pitchFamily="34" charset="-128"/>
              </a:rPr>
              <a:t>時</a:t>
            </a:r>
            <a:endParaRPr lang="ja-JP" altLang="en-US" sz="1400" b="1" dirty="0">
              <a:solidFill>
                <a:schemeClr val="bg1"/>
              </a:solidFill>
              <a:latin typeface="小塚ゴシック Pro B" pitchFamily="34" charset="-128"/>
              <a:ea typeface="小塚ゴシック Pro B" pitchFamily="34" charset="-128"/>
            </a:endParaRPr>
          </a:p>
        </p:txBody>
      </p:sp>
      <p:pic>
        <p:nvPicPr>
          <p:cNvPr id="3" name="図 2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33348" y="1376158"/>
            <a:ext cx="7308878" cy="402150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101869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7_2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>
        <a:gradFill flip="none" rotWithShape="1">
          <a:gsLst>
            <a:gs pos="0">
              <a:srgbClr val="FF0066">
                <a:shade val="30000"/>
                <a:satMod val="115000"/>
              </a:srgbClr>
            </a:gs>
            <a:gs pos="50000">
              <a:srgbClr val="FF0066">
                <a:shade val="67500"/>
                <a:satMod val="115000"/>
              </a:srgbClr>
            </a:gs>
            <a:gs pos="100000">
              <a:srgbClr val="FF0066">
                <a:shade val="100000"/>
                <a:satMod val="115000"/>
              </a:srgbClr>
            </a:gs>
          </a:gsLst>
          <a:lin ang="16200000" scaled="1"/>
          <a:tileRect/>
        </a:gradFill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</a:objectDefaults>
  <a:extraClrSchemeLst/>
  <a:extLst>
    <a:ext uri="{05A4C25C-085E-4340-85A3-A5531E510DB2}">
      <thm15:themeFamily xmlns:thm15="http://schemas.microsoft.com/office/thememl/2012/main" xmlns="" name="7.potx" id="{8EE451FC-4E1C-4914-B118-9B9F18301311}" vid="{9082DC22-BEA6-46CE-9464-595475EFA2B9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142</Words>
  <Application>Microsoft Office PowerPoint</Application>
  <PresentationFormat>ユーザー設定</PresentationFormat>
  <Paragraphs>24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7_2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2014-07-08T04:51:01Z</dcterms:created>
  <dcterms:modified xsi:type="dcterms:W3CDTF">2014-07-08T04:51:09Z</dcterms:modified>
</cp:coreProperties>
</file>

<file path=docProps/thumbnail.jpeg>
</file>