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EFC1"/>
    <a:srgbClr val="000000"/>
    <a:srgbClr val="9933FF"/>
    <a:srgbClr val="00CC00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49" d="100"/>
          <a:sy n="49" d="100"/>
        </p:scale>
        <p:origin x="-2142" y="-4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74" d="100"/>
        <a:sy n="74" d="100"/>
      </p:scale>
      <p:origin x="0" y="0"/>
    </p:cViewPr>
  </p:sorterViewPr>
  <p:notesViewPr>
    <p:cSldViewPr snapToGrid="0">
      <p:cViewPr varScale="1">
        <p:scale>
          <a:sx n="38" d="100"/>
          <a:sy n="38" d="100"/>
        </p:scale>
        <p:origin x="-2496" y="-126"/>
      </p:cViewPr>
      <p:guideLst>
        <p:guide orient="horz" pos="3126"/>
        <p:guide pos="214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3F8185-3D94-4D1E-9617-3D5379EEC919}" type="datetimeFigureOut">
              <a:rPr kumimoji="1" lang="ja-JP" altLang="en-US" smtClean="0"/>
              <a:pPr/>
              <a:t>2014/7/8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2"/>
          </p:nvPr>
        </p:nvSpPr>
        <p:spPr>
          <a:xfrm>
            <a:off x="0" y="9426575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3"/>
          </p:nvPr>
        </p:nvSpPr>
        <p:spPr>
          <a:xfrm>
            <a:off x="3848100" y="9426575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D156ABC-EBF8-470E-8157-1DC264B170F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92167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1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-38623"/>
            <a:ext cx="7775575" cy="10984957"/>
          </a:xfrm>
          <a:prstGeom prst="rect">
            <a:avLst/>
          </a:prstGeom>
        </p:spPr>
      </p:pic>
      <p:pic>
        <p:nvPicPr>
          <p:cNvPr id="6" name="図 5" descr="図2.png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218298" y="446553"/>
            <a:ext cx="7338978" cy="106061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5" r:id="rId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  <a:endParaRPr lang="en-US" altLang="ja-JP" sz="1800" b="1" dirty="0" smtClean="0">
              <a:solidFill>
                <a:srgbClr val="40404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1991295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16" name="AutoShape 70"/>
          <p:cNvSpPr>
            <a:spLocks noChangeAspect="1" noChangeArrowheads="1" noTextEdit="1"/>
          </p:cNvSpPr>
          <p:nvPr/>
        </p:nvSpPr>
        <p:spPr bwMode="auto">
          <a:xfrm>
            <a:off x="0" y="0"/>
            <a:ext cx="7775575" cy="10907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grpSp>
        <p:nvGrpSpPr>
          <p:cNvPr id="3" name="グループ化 98"/>
          <p:cNvGrpSpPr/>
          <p:nvPr/>
        </p:nvGrpSpPr>
        <p:grpSpPr>
          <a:xfrm>
            <a:off x="727075" y="1841500"/>
            <a:ext cx="6461125" cy="1530350"/>
            <a:chOff x="612775" y="1841500"/>
            <a:chExt cx="6461125" cy="1530350"/>
          </a:xfrm>
        </p:grpSpPr>
        <p:sp>
          <p:nvSpPr>
            <p:cNvPr id="62" name="Freeform 96"/>
            <p:cNvSpPr>
              <a:spLocks/>
            </p:cNvSpPr>
            <p:nvPr/>
          </p:nvSpPr>
          <p:spPr bwMode="auto">
            <a:xfrm>
              <a:off x="612775" y="1841500"/>
              <a:ext cx="1311275" cy="1517650"/>
            </a:xfrm>
            <a:custGeom>
              <a:avLst/>
              <a:gdLst>
                <a:gd name="T0" fmla="*/ 436 w 826"/>
                <a:gd name="T1" fmla="*/ 952 h 956"/>
                <a:gd name="T2" fmla="*/ 586 w 826"/>
                <a:gd name="T3" fmla="*/ 912 h 956"/>
                <a:gd name="T4" fmla="*/ 710 w 826"/>
                <a:gd name="T5" fmla="*/ 830 h 956"/>
                <a:gd name="T6" fmla="*/ 772 w 826"/>
                <a:gd name="T7" fmla="*/ 740 h 956"/>
                <a:gd name="T8" fmla="*/ 794 w 826"/>
                <a:gd name="T9" fmla="*/ 666 h 956"/>
                <a:gd name="T10" fmla="*/ 794 w 826"/>
                <a:gd name="T11" fmla="*/ 592 h 956"/>
                <a:gd name="T12" fmla="*/ 762 w 826"/>
                <a:gd name="T13" fmla="*/ 488 h 956"/>
                <a:gd name="T14" fmla="*/ 696 w 826"/>
                <a:gd name="T15" fmla="*/ 412 h 956"/>
                <a:gd name="T16" fmla="*/ 582 w 826"/>
                <a:gd name="T17" fmla="*/ 338 h 956"/>
                <a:gd name="T18" fmla="*/ 490 w 826"/>
                <a:gd name="T19" fmla="*/ 286 h 956"/>
                <a:gd name="T20" fmla="*/ 452 w 826"/>
                <a:gd name="T21" fmla="*/ 234 h 956"/>
                <a:gd name="T22" fmla="*/ 456 w 826"/>
                <a:gd name="T23" fmla="*/ 192 h 956"/>
                <a:gd name="T24" fmla="*/ 488 w 826"/>
                <a:gd name="T25" fmla="*/ 166 h 956"/>
                <a:gd name="T26" fmla="*/ 528 w 826"/>
                <a:gd name="T27" fmla="*/ 164 h 956"/>
                <a:gd name="T28" fmla="*/ 582 w 826"/>
                <a:gd name="T29" fmla="*/ 194 h 956"/>
                <a:gd name="T30" fmla="*/ 650 w 826"/>
                <a:gd name="T31" fmla="*/ 266 h 956"/>
                <a:gd name="T32" fmla="*/ 706 w 826"/>
                <a:gd name="T33" fmla="*/ 296 h 956"/>
                <a:gd name="T34" fmla="*/ 746 w 826"/>
                <a:gd name="T35" fmla="*/ 296 h 956"/>
                <a:gd name="T36" fmla="*/ 810 w 826"/>
                <a:gd name="T37" fmla="*/ 248 h 956"/>
                <a:gd name="T38" fmla="*/ 826 w 826"/>
                <a:gd name="T39" fmla="*/ 186 h 956"/>
                <a:gd name="T40" fmla="*/ 802 w 826"/>
                <a:gd name="T41" fmla="*/ 98 h 956"/>
                <a:gd name="T42" fmla="*/ 752 w 826"/>
                <a:gd name="T43" fmla="*/ 28 h 956"/>
                <a:gd name="T44" fmla="*/ 698 w 826"/>
                <a:gd name="T45" fmla="*/ 0 h 956"/>
                <a:gd name="T46" fmla="*/ 660 w 826"/>
                <a:gd name="T47" fmla="*/ 2 h 956"/>
                <a:gd name="T48" fmla="*/ 606 w 826"/>
                <a:gd name="T49" fmla="*/ 22 h 956"/>
                <a:gd name="T50" fmla="*/ 520 w 826"/>
                <a:gd name="T51" fmla="*/ 2 h 956"/>
                <a:gd name="T52" fmla="*/ 440 w 826"/>
                <a:gd name="T53" fmla="*/ 0 h 956"/>
                <a:gd name="T54" fmla="*/ 312 w 826"/>
                <a:gd name="T55" fmla="*/ 30 h 956"/>
                <a:gd name="T56" fmla="*/ 204 w 826"/>
                <a:gd name="T57" fmla="*/ 98 h 956"/>
                <a:gd name="T58" fmla="*/ 134 w 826"/>
                <a:gd name="T59" fmla="*/ 202 h 956"/>
                <a:gd name="T60" fmla="*/ 118 w 826"/>
                <a:gd name="T61" fmla="*/ 304 h 956"/>
                <a:gd name="T62" fmla="*/ 130 w 826"/>
                <a:gd name="T63" fmla="*/ 388 h 956"/>
                <a:gd name="T64" fmla="*/ 166 w 826"/>
                <a:gd name="T65" fmla="*/ 458 h 956"/>
                <a:gd name="T66" fmla="*/ 274 w 826"/>
                <a:gd name="T67" fmla="*/ 562 h 956"/>
                <a:gd name="T68" fmla="*/ 402 w 826"/>
                <a:gd name="T69" fmla="*/ 658 h 956"/>
                <a:gd name="T70" fmla="*/ 428 w 826"/>
                <a:gd name="T71" fmla="*/ 708 h 956"/>
                <a:gd name="T72" fmla="*/ 422 w 826"/>
                <a:gd name="T73" fmla="*/ 750 h 956"/>
                <a:gd name="T74" fmla="*/ 374 w 826"/>
                <a:gd name="T75" fmla="*/ 788 h 956"/>
                <a:gd name="T76" fmla="*/ 330 w 826"/>
                <a:gd name="T77" fmla="*/ 792 h 956"/>
                <a:gd name="T78" fmla="*/ 284 w 826"/>
                <a:gd name="T79" fmla="*/ 776 h 956"/>
                <a:gd name="T80" fmla="*/ 230 w 826"/>
                <a:gd name="T81" fmla="*/ 712 h 956"/>
                <a:gd name="T82" fmla="*/ 192 w 826"/>
                <a:gd name="T83" fmla="*/ 628 h 956"/>
                <a:gd name="T84" fmla="*/ 152 w 826"/>
                <a:gd name="T85" fmla="*/ 572 h 956"/>
                <a:gd name="T86" fmla="*/ 114 w 826"/>
                <a:gd name="T87" fmla="*/ 556 h 956"/>
                <a:gd name="T88" fmla="*/ 78 w 826"/>
                <a:gd name="T89" fmla="*/ 558 h 956"/>
                <a:gd name="T90" fmla="*/ 38 w 826"/>
                <a:gd name="T91" fmla="*/ 576 h 956"/>
                <a:gd name="T92" fmla="*/ 6 w 826"/>
                <a:gd name="T93" fmla="*/ 632 h 956"/>
                <a:gd name="T94" fmla="*/ 2 w 826"/>
                <a:gd name="T95" fmla="*/ 714 h 956"/>
                <a:gd name="T96" fmla="*/ 48 w 826"/>
                <a:gd name="T97" fmla="*/ 830 h 956"/>
                <a:gd name="T98" fmla="*/ 142 w 826"/>
                <a:gd name="T99" fmla="*/ 908 h 956"/>
                <a:gd name="T100" fmla="*/ 262 w 826"/>
                <a:gd name="T101" fmla="*/ 948 h 956"/>
                <a:gd name="T102" fmla="*/ 360 w 826"/>
                <a:gd name="T103" fmla="*/ 956 h 9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826" h="956">
                  <a:moveTo>
                    <a:pt x="360" y="956"/>
                  </a:moveTo>
                  <a:lnTo>
                    <a:pt x="360" y="956"/>
                  </a:lnTo>
                  <a:lnTo>
                    <a:pt x="398" y="956"/>
                  </a:lnTo>
                  <a:lnTo>
                    <a:pt x="436" y="952"/>
                  </a:lnTo>
                  <a:lnTo>
                    <a:pt x="474" y="946"/>
                  </a:lnTo>
                  <a:lnTo>
                    <a:pt x="512" y="938"/>
                  </a:lnTo>
                  <a:lnTo>
                    <a:pt x="550" y="926"/>
                  </a:lnTo>
                  <a:lnTo>
                    <a:pt x="586" y="912"/>
                  </a:lnTo>
                  <a:lnTo>
                    <a:pt x="620" y="896"/>
                  </a:lnTo>
                  <a:lnTo>
                    <a:pt x="652" y="876"/>
                  </a:lnTo>
                  <a:lnTo>
                    <a:pt x="684" y="854"/>
                  </a:lnTo>
                  <a:lnTo>
                    <a:pt x="710" y="830"/>
                  </a:lnTo>
                  <a:lnTo>
                    <a:pt x="736" y="804"/>
                  </a:lnTo>
                  <a:lnTo>
                    <a:pt x="756" y="774"/>
                  </a:lnTo>
                  <a:lnTo>
                    <a:pt x="764" y="756"/>
                  </a:lnTo>
                  <a:lnTo>
                    <a:pt x="772" y="740"/>
                  </a:lnTo>
                  <a:lnTo>
                    <a:pt x="780" y="722"/>
                  </a:lnTo>
                  <a:lnTo>
                    <a:pt x="786" y="704"/>
                  </a:lnTo>
                  <a:lnTo>
                    <a:pt x="790" y="686"/>
                  </a:lnTo>
                  <a:lnTo>
                    <a:pt x="794" y="666"/>
                  </a:lnTo>
                  <a:lnTo>
                    <a:pt x="796" y="644"/>
                  </a:lnTo>
                  <a:lnTo>
                    <a:pt x="796" y="624"/>
                  </a:lnTo>
                  <a:lnTo>
                    <a:pt x="796" y="624"/>
                  </a:lnTo>
                  <a:lnTo>
                    <a:pt x="794" y="592"/>
                  </a:lnTo>
                  <a:lnTo>
                    <a:pt x="790" y="564"/>
                  </a:lnTo>
                  <a:lnTo>
                    <a:pt x="784" y="536"/>
                  </a:lnTo>
                  <a:lnTo>
                    <a:pt x="774" y="512"/>
                  </a:lnTo>
                  <a:lnTo>
                    <a:pt x="762" y="488"/>
                  </a:lnTo>
                  <a:lnTo>
                    <a:pt x="748" y="468"/>
                  </a:lnTo>
                  <a:lnTo>
                    <a:pt x="732" y="448"/>
                  </a:lnTo>
                  <a:lnTo>
                    <a:pt x="714" y="430"/>
                  </a:lnTo>
                  <a:lnTo>
                    <a:pt x="696" y="412"/>
                  </a:lnTo>
                  <a:lnTo>
                    <a:pt x="676" y="396"/>
                  </a:lnTo>
                  <a:lnTo>
                    <a:pt x="654" y="382"/>
                  </a:lnTo>
                  <a:lnTo>
                    <a:pt x="630" y="366"/>
                  </a:lnTo>
                  <a:lnTo>
                    <a:pt x="582" y="338"/>
                  </a:lnTo>
                  <a:lnTo>
                    <a:pt x="532" y="312"/>
                  </a:lnTo>
                  <a:lnTo>
                    <a:pt x="532" y="312"/>
                  </a:lnTo>
                  <a:lnTo>
                    <a:pt x="504" y="296"/>
                  </a:lnTo>
                  <a:lnTo>
                    <a:pt x="490" y="286"/>
                  </a:lnTo>
                  <a:lnTo>
                    <a:pt x="478" y="274"/>
                  </a:lnTo>
                  <a:lnTo>
                    <a:pt x="466" y="262"/>
                  </a:lnTo>
                  <a:lnTo>
                    <a:pt x="458" y="250"/>
                  </a:lnTo>
                  <a:lnTo>
                    <a:pt x="452" y="234"/>
                  </a:lnTo>
                  <a:lnTo>
                    <a:pt x="450" y="216"/>
                  </a:lnTo>
                  <a:lnTo>
                    <a:pt x="450" y="216"/>
                  </a:lnTo>
                  <a:lnTo>
                    <a:pt x="452" y="204"/>
                  </a:lnTo>
                  <a:lnTo>
                    <a:pt x="456" y="192"/>
                  </a:lnTo>
                  <a:lnTo>
                    <a:pt x="462" y="184"/>
                  </a:lnTo>
                  <a:lnTo>
                    <a:pt x="468" y="176"/>
                  </a:lnTo>
                  <a:lnTo>
                    <a:pt x="478" y="170"/>
                  </a:lnTo>
                  <a:lnTo>
                    <a:pt x="488" y="166"/>
                  </a:lnTo>
                  <a:lnTo>
                    <a:pt x="500" y="162"/>
                  </a:lnTo>
                  <a:lnTo>
                    <a:pt x="512" y="162"/>
                  </a:lnTo>
                  <a:lnTo>
                    <a:pt x="512" y="162"/>
                  </a:lnTo>
                  <a:lnTo>
                    <a:pt x="528" y="164"/>
                  </a:lnTo>
                  <a:lnTo>
                    <a:pt x="542" y="168"/>
                  </a:lnTo>
                  <a:lnTo>
                    <a:pt x="556" y="174"/>
                  </a:lnTo>
                  <a:lnTo>
                    <a:pt x="570" y="184"/>
                  </a:lnTo>
                  <a:lnTo>
                    <a:pt x="582" y="194"/>
                  </a:lnTo>
                  <a:lnTo>
                    <a:pt x="592" y="204"/>
                  </a:lnTo>
                  <a:lnTo>
                    <a:pt x="616" y="230"/>
                  </a:lnTo>
                  <a:lnTo>
                    <a:pt x="638" y="254"/>
                  </a:lnTo>
                  <a:lnTo>
                    <a:pt x="650" y="266"/>
                  </a:lnTo>
                  <a:lnTo>
                    <a:pt x="662" y="276"/>
                  </a:lnTo>
                  <a:lnTo>
                    <a:pt x="676" y="286"/>
                  </a:lnTo>
                  <a:lnTo>
                    <a:pt x="690" y="292"/>
                  </a:lnTo>
                  <a:lnTo>
                    <a:pt x="706" y="296"/>
                  </a:lnTo>
                  <a:lnTo>
                    <a:pt x="724" y="298"/>
                  </a:lnTo>
                  <a:lnTo>
                    <a:pt x="724" y="298"/>
                  </a:lnTo>
                  <a:lnTo>
                    <a:pt x="734" y="298"/>
                  </a:lnTo>
                  <a:lnTo>
                    <a:pt x="746" y="296"/>
                  </a:lnTo>
                  <a:lnTo>
                    <a:pt x="766" y="288"/>
                  </a:lnTo>
                  <a:lnTo>
                    <a:pt x="782" y="278"/>
                  </a:lnTo>
                  <a:lnTo>
                    <a:pt x="798" y="264"/>
                  </a:lnTo>
                  <a:lnTo>
                    <a:pt x="810" y="248"/>
                  </a:lnTo>
                  <a:lnTo>
                    <a:pt x="818" y="228"/>
                  </a:lnTo>
                  <a:lnTo>
                    <a:pt x="824" y="208"/>
                  </a:lnTo>
                  <a:lnTo>
                    <a:pt x="826" y="186"/>
                  </a:lnTo>
                  <a:lnTo>
                    <a:pt x="826" y="186"/>
                  </a:lnTo>
                  <a:lnTo>
                    <a:pt x="826" y="174"/>
                  </a:lnTo>
                  <a:lnTo>
                    <a:pt x="824" y="158"/>
                  </a:lnTo>
                  <a:lnTo>
                    <a:pt x="814" y="128"/>
                  </a:lnTo>
                  <a:lnTo>
                    <a:pt x="802" y="98"/>
                  </a:lnTo>
                  <a:lnTo>
                    <a:pt x="784" y="68"/>
                  </a:lnTo>
                  <a:lnTo>
                    <a:pt x="774" y="54"/>
                  </a:lnTo>
                  <a:lnTo>
                    <a:pt x="764" y="40"/>
                  </a:lnTo>
                  <a:lnTo>
                    <a:pt x="752" y="28"/>
                  </a:lnTo>
                  <a:lnTo>
                    <a:pt x="740" y="18"/>
                  </a:lnTo>
                  <a:lnTo>
                    <a:pt x="726" y="10"/>
                  </a:lnTo>
                  <a:lnTo>
                    <a:pt x="712" y="4"/>
                  </a:lnTo>
                  <a:lnTo>
                    <a:pt x="698" y="0"/>
                  </a:lnTo>
                  <a:lnTo>
                    <a:pt x="684" y="0"/>
                  </a:lnTo>
                  <a:lnTo>
                    <a:pt x="684" y="0"/>
                  </a:lnTo>
                  <a:lnTo>
                    <a:pt x="672" y="0"/>
                  </a:lnTo>
                  <a:lnTo>
                    <a:pt x="660" y="2"/>
                  </a:lnTo>
                  <a:lnTo>
                    <a:pt x="638" y="10"/>
                  </a:lnTo>
                  <a:lnTo>
                    <a:pt x="622" y="18"/>
                  </a:lnTo>
                  <a:lnTo>
                    <a:pt x="614" y="20"/>
                  </a:lnTo>
                  <a:lnTo>
                    <a:pt x="606" y="22"/>
                  </a:lnTo>
                  <a:lnTo>
                    <a:pt x="606" y="22"/>
                  </a:lnTo>
                  <a:lnTo>
                    <a:pt x="588" y="18"/>
                  </a:lnTo>
                  <a:lnTo>
                    <a:pt x="558" y="10"/>
                  </a:lnTo>
                  <a:lnTo>
                    <a:pt x="520" y="2"/>
                  </a:lnTo>
                  <a:lnTo>
                    <a:pt x="498" y="0"/>
                  </a:lnTo>
                  <a:lnTo>
                    <a:pt x="474" y="0"/>
                  </a:lnTo>
                  <a:lnTo>
                    <a:pt x="474" y="0"/>
                  </a:lnTo>
                  <a:lnTo>
                    <a:pt x="440" y="0"/>
                  </a:lnTo>
                  <a:lnTo>
                    <a:pt x="408" y="4"/>
                  </a:lnTo>
                  <a:lnTo>
                    <a:pt x="374" y="10"/>
                  </a:lnTo>
                  <a:lnTo>
                    <a:pt x="342" y="18"/>
                  </a:lnTo>
                  <a:lnTo>
                    <a:pt x="312" y="30"/>
                  </a:lnTo>
                  <a:lnTo>
                    <a:pt x="282" y="44"/>
                  </a:lnTo>
                  <a:lnTo>
                    <a:pt x="254" y="60"/>
                  </a:lnTo>
                  <a:lnTo>
                    <a:pt x="228" y="78"/>
                  </a:lnTo>
                  <a:lnTo>
                    <a:pt x="204" y="98"/>
                  </a:lnTo>
                  <a:lnTo>
                    <a:pt x="182" y="120"/>
                  </a:lnTo>
                  <a:lnTo>
                    <a:pt x="164" y="146"/>
                  </a:lnTo>
                  <a:lnTo>
                    <a:pt x="148" y="172"/>
                  </a:lnTo>
                  <a:lnTo>
                    <a:pt x="134" y="202"/>
                  </a:lnTo>
                  <a:lnTo>
                    <a:pt x="126" y="234"/>
                  </a:lnTo>
                  <a:lnTo>
                    <a:pt x="120" y="268"/>
                  </a:lnTo>
                  <a:lnTo>
                    <a:pt x="118" y="304"/>
                  </a:lnTo>
                  <a:lnTo>
                    <a:pt x="118" y="304"/>
                  </a:lnTo>
                  <a:lnTo>
                    <a:pt x="118" y="326"/>
                  </a:lnTo>
                  <a:lnTo>
                    <a:pt x="122" y="348"/>
                  </a:lnTo>
                  <a:lnTo>
                    <a:pt x="126" y="368"/>
                  </a:lnTo>
                  <a:lnTo>
                    <a:pt x="130" y="388"/>
                  </a:lnTo>
                  <a:lnTo>
                    <a:pt x="138" y="408"/>
                  </a:lnTo>
                  <a:lnTo>
                    <a:pt x="146" y="424"/>
                  </a:lnTo>
                  <a:lnTo>
                    <a:pt x="156" y="442"/>
                  </a:lnTo>
                  <a:lnTo>
                    <a:pt x="166" y="458"/>
                  </a:lnTo>
                  <a:lnTo>
                    <a:pt x="190" y="488"/>
                  </a:lnTo>
                  <a:lnTo>
                    <a:pt x="216" y="514"/>
                  </a:lnTo>
                  <a:lnTo>
                    <a:pt x="244" y="538"/>
                  </a:lnTo>
                  <a:lnTo>
                    <a:pt x="274" y="562"/>
                  </a:lnTo>
                  <a:lnTo>
                    <a:pt x="332" y="602"/>
                  </a:lnTo>
                  <a:lnTo>
                    <a:pt x="358" y="622"/>
                  </a:lnTo>
                  <a:lnTo>
                    <a:pt x="382" y="640"/>
                  </a:lnTo>
                  <a:lnTo>
                    <a:pt x="402" y="658"/>
                  </a:lnTo>
                  <a:lnTo>
                    <a:pt x="416" y="678"/>
                  </a:lnTo>
                  <a:lnTo>
                    <a:pt x="422" y="688"/>
                  </a:lnTo>
                  <a:lnTo>
                    <a:pt x="426" y="698"/>
                  </a:lnTo>
                  <a:lnTo>
                    <a:pt x="428" y="708"/>
                  </a:lnTo>
                  <a:lnTo>
                    <a:pt x="430" y="718"/>
                  </a:lnTo>
                  <a:lnTo>
                    <a:pt x="430" y="718"/>
                  </a:lnTo>
                  <a:lnTo>
                    <a:pt x="428" y="736"/>
                  </a:lnTo>
                  <a:lnTo>
                    <a:pt x="422" y="750"/>
                  </a:lnTo>
                  <a:lnTo>
                    <a:pt x="414" y="764"/>
                  </a:lnTo>
                  <a:lnTo>
                    <a:pt x="402" y="774"/>
                  </a:lnTo>
                  <a:lnTo>
                    <a:pt x="390" y="782"/>
                  </a:lnTo>
                  <a:lnTo>
                    <a:pt x="374" y="788"/>
                  </a:lnTo>
                  <a:lnTo>
                    <a:pt x="358" y="792"/>
                  </a:lnTo>
                  <a:lnTo>
                    <a:pt x="342" y="792"/>
                  </a:lnTo>
                  <a:lnTo>
                    <a:pt x="342" y="792"/>
                  </a:lnTo>
                  <a:lnTo>
                    <a:pt x="330" y="792"/>
                  </a:lnTo>
                  <a:lnTo>
                    <a:pt x="316" y="790"/>
                  </a:lnTo>
                  <a:lnTo>
                    <a:pt x="306" y="786"/>
                  </a:lnTo>
                  <a:lnTo>
                    <a:pt x="294" y="782"/>
                  </a:lnTo>
                  <a:lnTo>
                    <a:pt x="284" y="776"/>
                  </a:lnTo>
                  <a:lnTo>
                    <a:pt x="274" y="768"/>
                  </a:lnTo>
                  <a:lnTo>
                    <a:pt x="258" y="752"/>
                  </a:lnTo>
                  <a:lnTo>
                    <a:pt x="242" y="734"/>
                  </a:lnTo>
                  <a:lnTo>
                    <a:pt x="230" y="712"/>
                  </a:lnTo>
                  <a:lnTo>
                    <a:pt x="218" y="690"/>
                  </a:lnTo>
                  <a:lnTo>
                    <a:pt x="208" y="668"/>
                  </a:lnTo>
                  <a:lnTo>
                    <a:pt x="208" y="668"/>
                  </a:lnTo>
                  <a:lnTo>
                    <a:pt x="192" y="628"/>
                  </a:lnTo>
                  <a:lnTo>
                    <a:pt x="184" y="610"/>
                  </a:lnTo>
                  <a:lnTo>
                    <a:pt x="172" y="592"/>
                  </a:lnTo>
                  <a:lnTo>
                    <a:pt x="160" y="578"/>
                  </a:lnTo>
                  <a:lnTo>
                    <a:pt x="152" y="572"/>
                  </a:lnTo>
                  <a:lnTo>
                    <a:pt x="144" y="566"/>
                  </a:lnTo>
                  <a:lnTo>
                    <a:pt x="134" y="562"/>
                  </a:lnTo>
                  <a:lnTo>
                    <a:pt x="124" y="558"/>
                  </a:lnTo>
                  <a:lnTo>
                    <a:pt x="114" y="556"/>
                  </a:lnTo>
                  <a:lnTo>
                    <a:pt x="102" y="556"/>
                  </a:lnTo>
                  <a:lnTo>
                    <a:pt x="102" y="556"/>
                  </a:lnTo>
                  <a:lnTo>
                    <a:pt x="90" y="556"/>
                  </a:lnTo>
                  <a:lnTo>
                    <a:pt x="78" y="558"/>
                  </a:lnTo>
                  <a:lnTo>
                    <a:pt x="66" y="562"/>
                  </a:lnTo>
                  <a:lnTo>
                    <a:pt x="56" y="566"/>
                  </a:lnTo>
                  <a:lnTo>
                    <a:pt x="46" y="570"/>
                  </a:lnTo>
                  <a:lnTo>
                    <a:pt x="38" y="576"/>
                  </a:lnTo>
                  <a:lnTo>
                    <a:pt x="30" y="584"/>
                  </a:lnTo>
                  <a:lnTo>
                    <a:pt x="24" y="592"/>
                  </a:lnTo>
                  <a:lnTo>
                    <a:pt x="14" y="610"/>
                  </a:lnTo>
                  <a:lnTo>
                    <a:pt x="6" y="632"/>
                  </a:lnTo>
                  <a:lnTo>
                    <a:pt x="0" y="654"/>
                  </a:lnTo>
                  <a:lnTo>
                    <a:pt x="0" y="678"/>
                  </a:lnTo>
                  <a:lnTo>
                    <a:pt x="0" y="678"/>
                  </a:lnTo>
                  <a:lnTo>
                    <a:pt x="2" y="714"/>
                  </a:lnTo>
                  <a:lnTo>
                    <a:pt x="8" y="746"/>
                  </a:lnTo>
                  <a:lnTo>
                    <a:pt x="18" y="776"/>
                  </a:lnTo>
                  <a:lnTo>
                    <a:pt x="32" y="804"/>
                  </a:lnTo>
                  <a:lnTo>
                    <a:pt x="48" y="830"/>
                  </a:lnTo>
                  <a:lnTo>
                    <a:pt x="68" y="852"/>
                  </a:lnTo>
                  <a:lnTo>
                    <a:pt x="90" y="874"/>
                  </a:lnTo>
                  <a:lnTo>
                    <a:pt x="114" y="892"/>
                  </a:lnTo>
                  <a:lnTo>
                    <a:pt x="142" y="908"/>
                  </a:lnTo>
                  <a:lnTo>
                    <a:pt x="170" y="920"/>
                  </a:lnTo>
                  <a:lnTo>
                    <a:pt x="200" y="932"/>
                  </a:lnTo>
                  <a:lnTo>
                    <a:pt x="230" y="940"/>
                  </a:lnTo>
                  <a:lnTo>
                    <a:pt x="262" y="948"/>
                  </a:lnTo>
                  <a:lnTo>
                    <a:pt x="296" y="952"/>
                  </a:lnTo>
                  <a:lnTo>
                    <a:pt x="328" y="956"/>
                  </a:lnTo>
                  <a:lnTo>
                    <a:pt x="360" y="956"/>
                  </a:lnTo>
                  <a:lnTo>
                    <a:pt x="360" y="956"/>
                  </a:lnTo>
                  <a:close/>
                </a:path>
              </a:pathLst>
            </a:custGeom>
            <a:solidFill>
              <a:srgbClr val="0070C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rgbClr val="0070C0"/>
                </a:solidFill>
              </a:endParaRPr>
            </a:p>
          </p:txBody>
        </p:sp>
        <p:sp>
          <p:nvSpPr>
            <p:cNvPr id="63" name="Freeform 97"/>
            <p:cNvSpPr>
              <a:spLocks noEditPoints="1"/>
            </p:cNvSpPr>
            <p:nvPr/>
          </p:nvSpPr>
          <p:spPr bwMode="auto">
            <a:xfrm>
              <a:off x="1863725" y="1841500"/>
              <a:ext cx="1657350" cy="1504950"/>
            </a:xfrm>
            <a:custGeom>
              <a:avLst/>
              <a:gdLst>
                <a:gd name="T0" fmla="*/ 618 w 1044"/>
                <a:gd name="T1" fmla="*/ 724 h 948"/>
                <a:gd name="T2" fmla="*/ 646 w 1044"/>
                <a:gd name="T3" fmla="*/ 752 h 948"/>
                <a:gd name="T4" fmla="*/ 644 w 1044"/>
                <a:gd name="T5" fmla="*/ 786 h 948"/>
                <a:gd name="T6" fmla="*/ 604 w 1044"/>
                <a:gd name="T7" fmla="*/ 814 h 948"/>
                <a:gd name="T8" fmla="*/ 570 w 1044"/>
                <a:gd name="T9" fmla="*/ 838 h 948"/>
                <a:gd name="T10" fmla="*/ 562 w 1044"/>
                <a:gd name="T11" fmla="*/ 872 h 948"/>
                <a:gd name="T12" fmla="*/ 588 w 1044"/>
                <a:gd name="T13" fmla="*/ 920 h 948"/>
                <a:gd name="T14" fmla="*/ 646 w 1044"/>
                <a:gd name="T15" fmla="*/ 942 h 948"/>
                <a:gd name="T16" fmla="*/ 768 w 1044"/>
                <a:gd name="T17" fmla="*/ 948 h 948"/>
                <a:gd name="T18" fmla="*/ 952 w 1044"/>
                <a:gd name="T19" fmla="*/ 934 h 948"/>
                <a:gd name="T20" fmla="*/ 1024 w 1044"/>
                <a:gd name="T21" fmla="*/ 902 h 948"/>
                <a:gd name="T22" fmla="*/ 1044 w 1044"/>
                <a:gd name="T23" fmla="*/ 864 h 948"/>
                <a:gd name="T24" fmla="*/ 1042 w 1044"/>
                <a:gd name="T25" fmla="*/ 828 h 948"/>
                <a:gd name="T26" fmla="*/ 1020 w 1044"/>
                <a:gd name="T27" fmla="*/ 804 h 948"/>
                <a:gd name="T28" fmla="*/ 974 w 1044"/>
                <a:gd name="T29" fmla="*/ 778 h 948"/>
                <a:gd name="T30" fmla="*/ 948 w 1044"/>
                <a:gd name="T31" fmla="*/ 728 h 948"/>
                <a:gd name="T32" fmla="*/ 846 w 1044"/>
                <a:gd name="T33" fmla="*/ 290 h 948"/>
                <a:gd name="T34" fmla="*/ 796 w 1044"/>
                <a:gd name="T35" fmla="*/ 132 h 948"/>
                <a:gd name="T36" fmla="*/ 750 w 1044"/>
                <a:gd name="T37" fmla="*/ 56 h 948"/>
                <a:gd name="T38" fmla="*/ 696 w 1044"/>
                <a:gd name="T39" fmla="*/ 18 h 948"/>
                <a:gd name="T40" fmla="*/ 624 w 1044"/>
                <a:gd name="T41" fmla="*/ 0 h 948"/>
                <a:gd name="T42" fmla="*/ 546 w 1044"/>
                <a:gd name="T43" fmla="*/ 2 h 948"/>
                <a:gd name="T44" fmla="*/ 494 w 1044"/>
                <a:gd name="T45" fmla="*/ 24 h 948"/>
                <a:gd name="T46" fmla="*/ 464 w 1044"/>
                <a:gd name="T47" fmla="*/ 62 h 948"/>
                <a:gd name="T48" fmla="*/ 440 w 1044"/>
                <a:gd name="T49" fmla="*/ 144 h 948"/>
                <a:gd name="T50" fmla="*/ 376 w 1044"/>
                <a:gd name="T51" fmla="*/ 306 h 948"/>
                <a:gd name="T52" fmla="*/ 214 w 1044"/>
                <a:gd name="T53" fmla="*/ 590 h 948"/>
                <a:gd name="T54" fmla="*/ 98 w 1044"/>
                <a:gd name="T55" fmla="*/ 772 h 948"/>
                <a:gd name="T56" fmla="*/ 56 w 1044"/>
                <a:gd name="T57" fmla="*/ 800 h 948"/>
                <a:gd name="T58" fmla="*/ 10 w 1044"/>
                <a:gd name="T59" fmla="*/ 820 h 948"/>
                <a:gd name="T60" fmla="*/ 0 w 1044"/>
                <a:gd name="T61" fmla="*/ 862 h 948"/>
                <a:gd name="T62" fmla="*/ 10 w 1044"/>
                <a:gd name="T63" fmla="*/ 902 h 948"/>
                <a:gd name="T64" fmla="*/ 46 w 1044"/>
                <a:gd name="T65" fmla="*/ 932 h 948"/>
                <a:gd name="T66" fmla="*/ 138 w 1044"/>
                <a:gd name="T67" fmla="*/ 948 h 948"/>
                <a:gd name="T68" fmla="*/ 270 w 1044"/>
                <a:gd name="T69" fmla="*/ 944 h 948"/>
                <a:gd name="T70" fmla="*/ 356 w 1044"/>
                <a:gd name="T71" fmla="*/ 926 h 948"/>
                <a:gd name="T72" fmla="*/ 396 w 1044"/>
                <a:gd name="T73" fmla="*/ 900 h 948"/>
                <a:gd name="T74" fmla="*/ 408 w 1044"/>
                <a:gd name="T75" fmla="*/ 860 h 948"/>
                <a:gd name="T76" fmla="*/ 402 w 1044"/>
                <a:gd name="T77" fmla="*/ 830 h 948"/>
                <a:gd name="T78" fmla="*/ 370 w 1044"/>
                <a:gd name="T79" fmla="*/ 808 h 948"/>
                <a:gd name="T80" fmla="*/ 336 w 1044"/>
                <a:gd name="T81" fmla="*/ 790 h 948"/>
                <a:gd name="T82" fmla="*/ 334 w 1044"/>
                <a:gd name="T83" fmla="*/ 764 h 948"/>
                <a:gd name="T84" fmla="*/ 356 w 1044"/>
                <a:gd name="T85" fmla="*/ 730 h 948"/>
                <a:gd name="T86" fmla="*/ 586 w 1044"/>
                <a:gd name="T87" fmla="*/ 720 h 948"/>
                <a:gd name="T88" fmla="*/ 450 w 1044"/>
                <a:gd name="T89" fmla="*/ 562 h 948"/>
                <a:gd name="T90" fmla="*/ 436 w 1044"/>
                <a:gd name="T91" fmla="*/ 546 h 948"/>
                <a:gd name="T92" fmla="*/ 462 w 1044"/>
                <a:gd name="T93" fmla="*/ 474 h 948"/>
                <a:gd name="T94" fmla="*/ 518 w 1044"/>
                <a:gd name="T95" fmla="*/ 366 h 948"/>
                <a:gd name="T96" fmla="*/ 540 w 1044"/>
                <a:gd name="T97" fmla="*/ 350 h 948"/>
                <a:gd name="T98" fmla="*/ 570 w 1044"/>
                <a:gd name="T99" fmla="*/ 394 h 948"/>
                <a:gd name="T100" fmla="*/ 602 w 1044"/>
                <a:gd name="T101" fmla="*/ 510 h 948"/>
                <a:gd name="T102" fmla="*/ 602 w 1044"/>
                <a:gd name="T103" fmla="*/ 554 h 948"/>
                <a:gd name="T104" fmla="*/ 562 w 1044"/>
                <a:gd name="T105" fmla="*/ 568 h 9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44" h="948">
                  <a:moveTo>
                    <a:pt x="586" y="720"/>
                  </a:moveTo>
                  <a:lnTo>
                    <a:pt x="586" y="720"/>
                  </a:lnTo>
                  <a:lnTo>
                    <a:pt x="608" y="722"/>
                  </a:lnTo>
                  <a:lnTo>
                    <a:pt x="618" y="724"/>
                  </a:lnTo>
                  <a:lnTo>
                    <a:pt x="628" y="728"/>
                  </a:lnTo>
                  <a:lnTo>
                    <a:pt x="636" y="734"/>
                  </a:lnTo>
                  <a:lnTo>
                    <a:pt x="642" y="742"/>
                  </a:lnTo>
                  <a:lnTo>
                    <a:pt x="646" y="752"/>
                  </a:lnTo>
                  <a:lnTo>
                    <a:pt x="646" y="766"/>
                  </a:lnTo>
                  <a:lnTo>
                    <a:pt x="646" y="766"/>
                  </a:lnTo>
                  <a:lnTo>
                    <a:pt x="646" y="778"/>
                  </a:lnTo>
                  <a:lnTo>
                    <a:pt x="644" y="786"/>
                  </a:lnTo>
                  <a:lnTo>
                    <a:pt x="640" y="792"/>
                  </a:lnTo>
                  <a:lnTo>
                    <a:pt x="634" y="798"/>
                  </a:lnTo>
                  <a:lnTo>
                    <a:pt x="620" y="806"/>
                  </a:lnTo>
                  <a:lnTo>
                    <a:pt x="604" y="814"/>
                  </a:lnTo>
                  <a:lnTo>
                    <a:pt x="590" y="822"/>
                  </a:lnTo>
                  <a:lnTo>
                    <a:pt x="582" y="826"/>
                  </a:lnTo>
                  <a:lnTo>
                    <a:pt x="576" y="832"/>
                  </a:lnTo>
                  <a:lnTo>
                    <a:pt x="570" y="838"/>
                  </a:lnTo>
                  <a:lnTo>
                    <a:pt x="566" y="848"/>
                  </a:lnTo>
                  <a:lnTo>
                    <a:pt x="564" y="858"/>
                  </a:lnTo>
                  <a:lnTo>
                    <a:pt x="562" y="872"/>
                  </a:lnTo>
                  <a:lnTo>
                    <a:pt x="562" y="872"/>
                  </a:lnTo>
                  <a:lnTo>
                    <a:pt x="564" y="886"/>
                  </a:lnTo>
                  <a:lnTo>
                    <a:pt x="570" y="900"/>
                  </a:lnTo>
                  <a:lnTo>
                    <a:pt x="578" y="910"/>
                  </a:lnTo>
                  <a:lnTo>
                    <a:pt x="588" y="920"/>
                  </a:lnTo>
                  <a:lnTo>
                    <a:pt x="600" y="926"/>
                  </a:lnTo>
                  <a:lnTo>
                    <a:pt x="614" y="934"/>
                  </a:lnTo>
                  <a:lnTo>
                    <a:pt x="628" y="938"/>
                  </a:lnTo>
                  <a:lnTo>
                    <a:pt x="646" y="942"/>
                  </a:lnTo>
                  <a:lnTo>
                    <a:pt x="680" y="946"/>
                  </a:lnTo>
                  <a:lnTo>
                    <a:pt x="712" y="948"/>
                  </a:lnTo>
                  <a:lnTo>
                    <a:pt x="768" y="948"/>
                  </a:lnTo>
                  <a:lnTo>
                    <a:pt x="768" y="948"/>
                  </a:lnTo>
                  <a:lnTo>
                    <a:pt x="838" y="948"/>
                  </a:lnTo>
                  <a:lnTo>
                    <a:pt x="884" y="946"/>
                  </a:lnTo>
                  <a:lnTo>
                    <a:pt x="930" y="940"/>
                  </a:lnTo>
                  <a:lnTo>
                    <a:pt x="952" y="934"/>
                  </a:lnTo>
                  <a:lnTo>
                    <a:pt x="974" y="928"/>
                  </a:lnTo>
                  <a:lnTo>
                    <a:pt x="994" y="922"/>
                  </a:lnTo>
                  <a:lnTo>
                    <a:pt x="1010" y="912"/>
                  </a:lnTo>
                  <a:lnTo>
                    <a:pt x="1024" y="902"/>
                  </a:lnTo>
                  <a:lnTo>
                    <a:pt x="1036" y="888"/>
                  </a:lnTo>
                  <a:lnTo>
                    <a:pt x="1040" y="880"/>
                  </a:lnTo>
                  <a:lnTo>
                    <a:pt x="1042" y="872"/>
                  </a:lnTo>
                  <a:lnTo>
                    <a:pt x="1044" y="864"/>
                  </a:lnTo>
                  <a:lnTo>
                    <a:pt x="1044" y="854"/>
                  </a:lnTo>
                  <a:lnTo>
                    <a:pt x="1044" y="854"/>
                  </a:lnTo>
                  <a:lnTo>
                    <a:pt x="1044" y="840"/>
                  </a:lnTo>
                  <a:lnTo>
                    <a:pt x="1042" y="828"/>
                  </a:lnTo>
                  <a:lnTo>
                    <a:pt x="1038" y="820"/>
                  </a:lnTo>
                  <a:lnTo>
                    <a:pt x="1032" y="812"/>
                  </a:lnTo>
                  <a:lnTo>
                    <a:pt x="1026" y="808"/>
                  </a:lnTo>
                  <a:lnTo>
                    <a:pt x="1020" y="804"/>
                  </a:lnTo>
                  <a:lnTo>
                    <a:pt x="1006" y="798"/>
                  </a:lnTo>
                  <a:lnTo>
                    <a:pt x="990" y="790"/>
                  </a:lnTo>
                  <a:lnTo>
                    <a:pt x="982" y="786"/>
                  </a:lnTo>
                  <a:lnTo>
                    <a:pt x="974" y="778"/>
                  </a:lnTo>
                  <a:lnTo>
                    <a:pt x="966" y="770"/>
                  </a:lnTo>
                  <a:lnTo>
                    <a:pt x="960" y="760"/>
                  </a:lnTo>
                  <a:lnTo>
                    <a:pt x="954" y="744"/>
                  </a:lnTo>
                  <a:lnTo>
                    <a:pt x="948" y="728"/>
                  </a:lnTo>
                  <a:lnTo>
                    <a:pt x="948" y="728"/>
                  </a:lnTo>
                  <a:lnTo>
                    <a:pt x="924" y="614"/>
                  </a:lnTo>
                  <a:lnTo>
                    <a:pt x="886" y="454"/>
                  </a:lnTo>
                  <a:lnTo>
                    <a:pt x="846" y="290"/>
                  </a:lnTo>
                  <a:lnTo>
                    <a:pt x="828" y="222"/>
                  </a:lnTo>
                  <a:lnTo>
                    <a:pt x="810" y="170"/>
                  </a:lnTo>
                  <a:lnTo>
                    <a:pt x="810" y="170"/>
                  </a:lnTo>
                  <a:lnTo>
                    <a:pt x="796" y="132"/>
                  </a:lnTo>
                  <a:lnTo>
                    <a:pt x="780" y="100"/>
                  </a:lnTo>
                  <a:lnTo>
                    <a:pt x="770" y="84"/>
                  </a:lnTo>
                  <a:lnTo>
                    <a:pt x="760" y="70"/>
                  </a:lnTo>
                  <a:lnTo>
                    <a:pt x="750" y="56"/>
                  </a:lnTo>
                  <a:lnTo>
                    <a:pt x="738" y="46"/>
                  </a:lnTo>
                  <a:lnTo>
                    <a:pt x="724" y="34"/>
                  </a:lnTo>
                  <a:lnTo>
                    <a:pt x="712" y="26"/>
                  </a:lnTo>
                  <a:lnTo>
                    <a:pt x="696" y="18"/>
                  </a:lnTo>
                  <a:lnTo>
                    <a:pt x="680" y="10"/>
                  </a:lnTo>
                  <a:lnTo>
                    <a:pt x="664" y="6"/>
                  </a:lnTo>
                  <a:lnTo>
                    <a:pt x="644" y="2"/>
                  </a:lnTo>
                  <a:lnTo>
                    <a:pt x="624" y="0"/>
                  </a:lnTo>
                  <a:lnTo>
                    <a:pt x="602" y="0"/>
                  </a:lnTo>
                  <a:lnTo>
                    <a:pt x="602" y="0"/>
                  </a:lnTo>
                  <a:lnTo>
                    <a:pt x="574" y="0"/>
                  </a:lnTo>
                  <a:lnTo>
                    <a:pt x="546" y="2"/>
                  </a:lnTo>
                  <a:lnTo>
                    <a:pt x="524" y="8"/>
                  </a:lnTo>
                  <a:lnTo>
                    <a:pt x="512" y="12"/>
                  </a:lnTo>
                  <a:lnTo>
                    <a:pt x="502" y="18"/>
                  </a:lnTo>
                  <a:lnTo>
                    <a:pt x="494" y="24"/>
                  </a:lnTo>
                  <a:lnTo>
                    <a:pt x="486" y="32"/>
                  </a:lnTo>
                  <a:lnTo>
                    <a:pt x="478" y="40"/>
                  </a:lnTo>
                  <a:lnTo>
                    <a:pt x="470" y="50"/>
                  </a:lnTo>
                  <a:lnTo>
                    <a:pt x="464" y="62"/>
                  </a:lnTo>
                  <a:lnTo>
                    <a:pt x="458" y="74"/>
                  </a:lnTo>
                  <a:lnTo>
                    <a:pt x="450" y="106"/>
                  </a:lnTo>
                  <a:lnTo>
                    <a:pt x="450" y="106"/>
                  </a:lnTo>
                  <a:lnTo>
                    <a:pt x="440" y="144"/>
                  </a:lnTo>
                  <a:lnTo>
                    <a:pt x="428" y="184"/>
                  </a:lnTo>
                  <a:lnTo>
                    <a:pt x="412" y="224"/>
                  </a:lnTo>
                  <a:lnTo>
                    <a:pt x="396" y="264"/>
                  </a:lnTo>
                  <a:lnTo>
                    <a:pt x="376" y="306"/>
                  </a:lnTo>
                  <a:lnTo>
                    <a:pt x="356" y="346"/>
                  </a:lnTo>
                  <a:lnTo>
                    <a:pt x="312" y="428"/>
                  </a:lnTo>
                  <a:lnTo>
                    <a:pt x="264" y="510"/>
                  </a:lnTo>
                  <a:lnTo>
                    <a:pt x="214" y="590"/>
                  </a:lnTo>
                  <a:lnTo>
                    <a:pt x="120" y="742"/>
                  </a:lnTo>
                  <a:lnTo>
                    <a:pt x="120" y="742"/>
                  </a:lnTo>
                  <a:lnTo>
                    <a:pt x="108" y="758"/>
                  </a:lnTo>
                  <a:lnTo>
                    <a:pt x="98" y="772"/>
                  </a:lnTo>
                  <a:lnTo>
                    <a:pt x="88" y="782"/>
                  </a:lnTo>
                  <a:lnTo>
                    <a:pt x="76" y="788"/>
                  </a:lnTo>
                  <a:lnTo>
                    <a:pt x="66" y="794"/>
                  </a:lnTo>
                  <a:lnTo>
                    <a:pt x="56" y="800"/>
                  </a:lnTo>
                  <a:lnTo>
                    <a:pt x="38" y="806"/>
                  </a:lnTo>
                  <a:lnTo>
                    <a:pt x="22" y="812"/>
                  </a:lnTo>
                  <a:lnTo>
                    <a:pt x="16" y="816"/>
                  </a:lnTo>
                  <a:lnTo>
                    <a:pt x="10" y="820"/>
                  </a:lnTo>
                  <a:lnTo>
                    <a:pt x="6" y="826"/>
                  </a:lnTo>
                  <a:lnTo>
                    <a:pt x="2" y="836"/>
                  </a:lnTo>
                  <a:lnTo>
                    <a:pt x="0" y="846"/>
                  </a:lnTo>
                  <a:lnTo>
                    <a:pt x="0" y="862"/>
                  </a:lnTo>
                  <a:lnTo>
                    <a:pt x="0" y="862"/>
                  </a:lnTo>
                  <a:lnTo>
                    <a:pt x="2" y="876"/>
                  </a:lnTo>
                  <a:lnTo>
                    <a:pt x="4" y="890"/>
                  </a:lnTo>
                  <a:lnTo>
                    <a:pt x="10" y="902"/>
                  </a:lnTo>
                  <a:lnTo>
                    <a:pt x="16" y="912"/>
                  </a:lnTo>
                  <a:lnTo>
                    <a:pt x="26" y="920"/>
                  </a:lnTo>
                  <a:lnTo>
                    <a:pt x="34" y="926"/>
                  </a:lnTo>
                  <a:lnTo>
                    <a:pt x="46" y="932"/>
                  </a:lnTo>
                  <a:lnTo>
                    <a:pt x="58" y="936"/>
                  </a:lnTo>
                  <a:lnTo>
                    <a:pt x="84" y="944"/>
                  </a:lnTo>
                  <a:lnTo>
                    <a:pt x="112" y="946"/>
                  </a:lnTo>
                  <a:lnTo>
                    <a:pt x="138" y="948"/>
                  </a:lnTo>
                  <a:lnTo>
                    <a:pt x="164" y="948"/>
                  </a:lnTo>
                  <a:lnTo>
                    <a:pt x="164" y="948"/>
                  </a:lnTo>
                  <a:lnTo>
                    <a:pt x="238" y="946"/>
                  </a:lnTo>
                  <a:lnTo>
                    <a:pt x="270" y="944"/>
                  </a:lnTo>
                  <a:lnTo>
                    <a:pt x="296" y="940"/>
                  </a:lnTo>
                  <a:lnTo>
                    <a:pt x="320" y="936"/>
                  </a:lnTo>
                  <a:lnTo>
                    <a:pt x="340" y="932"/>
                  </a:lnTo>
                  <a:lnTo>
                    <a:pt x="356" y="926"/>
                  </a:lnTo>
                  <a:lnTo>
                    <a:pt x="370" y="920"/>
                  </a:lnTo>
                  <a:lnTo>
                    <a:pt x="382" y="914"/>
                  </a:lnTo>
                  <a:lnTo>
                    <a:pt x="390" y="908"/>
                  </a:lnTo>
                  <a:lnTo>
                    <a:pt x="396" y="900"/>
                  </a:lnTo>
                  <a:lnTo>
                    <a:pt x="402" y="892"/>
                  </a:lnTo>
                  <a:lnTo>
                    <a:pt x="404" y="884"/>
                  </a:lnTo>
                  <a:lnTo>
                    <a:pt x="406" y="876"/>
                  </a:lnTo>
                  <a:lnTo>
                    <a:pt x="408" y="860"/>
                  </a:lnTo>
                  <a:lnTo>
                    <a:pt x="408" y="860"/>
                  </a:lnTo>
                  <a:lnTo>
                    <a:pt x="408" y="848"/>
                  </a:lnTo>
                  <a:lnTo>
                    <a:pt x="404" y="838"/>
                  </a:lnTo>
                  <a:lnTo>
                    <a:pt x="402" y="830"/>
                  </a:lnTo>
                  <a:lnTo>
                    <a:pt x="396" y="822"/>
                  </a:lnTo>
                  <a:lnTo>
                    <a:pt x="390" y="818"/>
                  </a:lnTo>
                  <a:lnTo>
                    <a:pt x="384" y="814"/>
                  </a:lnTo>
                  <a:lnTo>
                    <a:pt x="370" y="808"/>
                  </a:lnTo>
                  <a:lnTo>
                    <a:pt x="356" y="802"/>
                  </a:lnTo>
                  <a:lnTo>
                    <a:pt x="344" y="798"/>
                  </a:lnTo>
                  <a:lnTo>
                    <a:pt x="340" y="794"/>
                  </a:lnTo>
                  <a:lnTo>
                    <a:pt x="336" y="790"/>
                  </a:lnTo>
                  <a:lnTo>
                    <a:pt x="334" y="784"/>
                  </a:lnTo>
                  <a:lnTo>
                    <a:pt x="334" y="778"/>
                  </a:lnTo>
                  <a:lnTo>
                    <a:pt x="334" y="778"/>
                  </a:lnTo>
                  <a:lnTo>
                    <a:pt x="334" y="764"/>
                  </a:lnTo>
                  <a:lnTo>
                    <a:pt x="336" y="754"/>
                  </a:lnTo>
                  <a:lnTo>
                    <a:pt x="340" y="746"/>
                  </a:lnTo>
                  <a:lnTo>
                    <a:pt x="346" y="738"/>
                  </a:lnTo>
                  <a:lnTo>
                    <a:pt x="356" y="730"/>
                  </a:lnTo>
                  <a:lnTo>
                    <a:pt x="370" y="726"/>
                  </a:lnTo>
                  <a:lnTo>
                    <a:pt x="388" y="722"/>
                  </a:lnTo>
                  <a:lnTo>
                    <a:pt x="410" y="720"/>
                  </a:lnTo>
                  <a:lnTo>
                    <a:pt x="586" y="720"/>
                  </a:lnTo>
                  <a:close/>
                  <a:moveTo>
                    <a:pt x="476" y="568"/>
                  </a:moveTo>
                  <a:lnTo>
                    <a:pt x="476" y="568"/>
                  </a:lnTo>
                  <a:lnTo>
                    <a:pt x="462" y="566"/>
                  </a:lnTo>
                  <a:lnTo>
                    <a:pt x="450" y="562"/>
                  </a:lnTo>
                  <a:lnTo>
                    <a:pt x="444" y="558"/>
                  </a:lnTo>
                  <a:lnTo>
                    <a:pt x="440" y="556"/>
                  </a:lnTo>
                  <a:lnTo>
                    <a:pt x="438" y="552"/>
                  </a:lnTo>
                  <a:lnTo>
                    <a:pt x="436" y="546"/>
                  </a:lnTo>
                  <a:lnTo>
                    <a:pt x="436" y="546"/>
                  </a:lnTo>
                  <a:lnTo>
                    <a:pt x="440" y="532"/>
                  </a:lnTo>
                  <a:lnTo>
                    <a:pt x="448" y="506"/>
                  </a:lnTo>
                  <a:lnTo>
                    <a:pt x="462" y="474"/>
                  </a:lnTo>
                  <a:lnTo>
                    <a:pt x="476" y="440"/>
                  </a:lnTo>
                  <a:lnTo>
                    <a:pt x="494" y="406"/>
                  </a:lnTo>
                  <a:lnTo>
                    <a:pt x="510" y="378"/>
                  </a:lnTo>
                  <a:lnTo>
                    <a:pt x="518" y="366"/>
                  </a:lnTo>
                  <a:lnTo>
                    <a:pt x="526" y="358"/>
                  </a:lnTo>
                  <a:lnTo>
                    <a:pt x="534" y="352"/>
                  </a:lnTo>
                  <a:lnTo>
                    <a:pt x="540" y="350"/>
                  </a:lnTo>
                  <a:lnTo>
                    <a:pt x="540" y="350"/>
                  </a:lnTo>
                  <a:lnTo>
                    <a:pt x="544" y="352"/>
                  </a:lnTo>
                  <a:lnTo>
                    <a:pt x="550" y="356"/>
                  </a:lnTo>
                  <a:lnTo>
                    <a:pt x="560" y="372"/>
                  </a:lnTo>
                  <a:lnTo>
                    <a:pt x="570" y="394"/>
                  </a:lnTo>
                  <a:lnTo>
                    <a:pt x="582" y="422"/>
                  </a:lnTo>
                  <a:lnTo>
                    <a:pt x="590" y="452"/>
                  </a:lnTo>
                  <a:lnTo>
                    <a:pt x="598" y="482"/>
                  </a:lnTo>
                  <a:lnTo>
                    <a:pt x="602" y="510"/>
                  </a:lnTo>
                  <a:lnTo>
                    <a:pt x="604" y="534"/>
                  </a:lnTo>
                  <a:lnTo>
                    <a:pt x="604" y="534"/>
                  </a:lnTo>
                  <a:lnTo>
                    <a:pt x="604" y="548"/>
                  </a:lnTo>
                  <a:lnTo>
                    <a:pt x="602" y="554"/>
                  </a:lnTo>
                  <a:lnTo>
                    <a:pt x="598" y="558"/>
                  </a:lnTo>
                  <a:lnTo>
                    <a:pt x="592" y="562"/>
                  </a:lnTo>
                  <a:lnTo>
                    <a:pt x="584" y="564"/>
                  </a:lnTo>
                  <a:lnTo>
                    <a:pt x="562" y="568"/>
                  </a:lnTo>
                  <a:lnTo>
                    <a:pt x="476" y="568"/>
                  </a:lnTo>
                  <a:close/>
                </a:path>
              </a:pathLst>
            </a:custGeom>
            <a:solidFill>
              <a:srgbClr val="0070C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b="1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endParaRPr>
            </a:p>
          </p:txBody>
        </p:sp>
        <p:sp>
          <p:nvSpPr>
            <p:cNvPr id="96" name="Freeform 98"/>
            <p:cNvSpPr>
              <a:spLocks/>
            </p:cNvSpPr>
            <p:nvPr/>
          </p:nvSpPr>
          <p:spPr bwMode="auto">
            <a:xfrm>
              <a:off x="3549650" y="1851025"/>
              <a:ext cx="1393825" cy="1501775"/>
            </a:xfrm>
            <a:custGeom>
              <a:avLst/>
              <a:gdLst>
                <a:gd name="T0" fmla="*/ 660 w 878"/>
                <a:gd name="T1" fmla="*/ 932 h 946"/>
                <a:gd name="T2" fmla="*/ 696 w 878"/>
                <a:gd name="T3" fmla="*/ 938 h 946"/>
                <a:gd name="T4" fmla="*/ 744 w 878"/>
                <a:gd name="T5" fmla="*/ 946 h 946"/>
                <a:gd name="T6" fmla="*/ 774 w 878"/>
                <a:gd name="T7" fmla="*/ 938 h 946"/>
                <a:gd name="T8" fmla="*/ 814 w 878"/>
                <a:gd name="T9" fmla="*/ 904 h 946"/>
                <a:gd name="T10" fmla="*/ 844 w 878"/>
                <a:gd name="T11" fmla="*/ 850 h 946"/>
                <a:gd name="T12" fmla="*/ 876 w 878"/>
                <a:gd name="T13" fmla="*/ 734 h 946"/>
                <a:gd name="T14" fmla="*/ 878 w 878"/>
                <a:gd name="T15" fmla="*/ 684 h 946"/>
                <a:gd name="T16" fmla="*/ 860 w 878"/>
                <a:gd name="T17" fmla="*/ 638 h 946"/>
                <a:gd name="T18" fmla="*/ 820 w 878"/>
                <a:gd name="T19" fmla="*/ 614 h 946"/>
                <a:gd name="T20" fmla="*/ 784 w 878"/>
                <a:gd name="T21" fmla="*/ 614 h 946"/>
                <a:gd name="T22" fmla="*/ 746 w 878"/>
                <a:gd name="T23" fmla="*/ 638 h 946"/>
                <a:gd name="T24" fmla="*/ 710 w 878"/>
                <a:gd name="T25" fmla="*/ 692 h 946"/>
                <a:gd name="T26" fmla="*/ 674 w 878"/>
                <a:gd name="T27" fmla="*/ 736 h 946"/>
                <a:gd name="T28" fmla="*/ 620 w 878"/>
                <a:gd name="T29" fmla="*/ 766 h 946"/>
                <a:gd name="T30" fmla="*/ 566 w 878"/>
                <a:gd name="T31" fmla="*/ 772 h 946"/>
                <a:gd name="T32" fmla="*/ 506 w 878"/>
                <a:gd name="T33" fmla="*/ 770 h 946"/>
                <a:gd name="T34" fmla="*/ 464 w 878"/>
                <a:gd name="T35" fmla="*/ 754 h 946"/>
                <a:gd name="T36" fmla="*/ 458 w 878"/>
                <a:gd name="T37" fmla="*/ 744 h 946"/>
                <a:gd name="T38" fmla="*/ 454 w 878"/>
                <a:gd name="T39" fmla="*/ 684 h 946"/>
                <a:gd name="T40" fmla="*/ 488 w 878"/>
                <a:gd name="T41" fmla="*/ 282 h 946"/>
                <a:gd name="T42" fmla="*/ 506 w 878"/>
                <a:gd name="T43" fmla="*/ 192 h 946"/>
                <a:gd name="T44" fmla="*/ 540 w 878"/>
                <a:gd name="T45" fmla="*/ 154 h 946"/>
                <a:gd name="T46" fmla="*/ 586 w 878"/>
                <a:gd name="T47" fmla="*/ 140 h 946"/>
                <a:gd name="T48" fmla="*/ 614 w 878"/>
                <a:gd name="T49" fmla="*/ 124 h 946"/>
                <a:gd name="T50" fmla="*/ 626 w 878"/>
                <a:gd name="T51" fmla="*/ 80 h 946"/>
                <a:gd name="T52" fmla="*/ 622 w 878"/>
                <a:gd name="T53" fmla="*/ 56 h 946"/>
                <a:gd name="T54" fmla="*/ 608 w 878"/>
                <a:gd name="T55" fmla="*/ 34 h 946"/>
                <a:gd name="T56" fmla="*/ 580 w 878"/>
                <a:gd name="T57" fmla="*/ 18 h 946"/>
                <a:gd name="T58" fmla="*/ 490 w 878"/>
                <a:gd name="T59" fmla="*/ 2 h 946"/>
                <a:gd name="T60" fmla="*/ 348 w 878"/>
                <a:gd name="T61" fmla="*/ 2 h 946"/>
                <a:gd name="T62" fmla="*/ 190 w 878"/>
                <a:gd name="T63" fmla="*/ 14 h 946"/>
                <a:gd name="T64" fmla="*/ 132 w 878"/>
                <a:gd name="T65" fmla="*/ 30 h 946"/>
                <a:gd name="T66" fmla="*/ 100 w 878"/>
                <a:gd name="T67" fmla="*/ 54 h 946"/>
                <a:gd name="T68" fmla="*/ 88 w 878"/>
                <a:gd name="T69" fmla="*/ 92 h 946"/>
                <a:gd name="T70" fmla="*/ 92 w 878"/>
                <a:gd name="T71" fmla="*/ 116 h 946"/>
                <a:gd name="T72" fmla="*/ 110 w 878"/>
                <a:gd name="T73" fmla="*/ 138 h 946"/>
                <a:gd name="T74" fmla="*/ 154 w 878"/>
                <a:gd name="T75" fmla="*/ 158 h 946"/>
                <a:gd name="T76" fmla="*/ 180 w 878"/>
                <a:gd name="T77" fmla="*/ 180 h 946"/>
                <a:gd name="T78" fmla="*/ 184 w 878"/>
                <a:gd name="T79" fmla="*/ 198 h 946"/>
                <a:gd name="T80" fmla="*/ 168 w 878"/>
                <a:gd name="T81" fmla="*/ 392 h 946"/>
                <a:gd name="T82" fmla="*/ 132 w 878"/>
                <a:gd name="T83" fmla="*/ 632 h 946"/>
                <a:gd name="T84" fmla="*/ 108 w 878"/>
                <a:gd name="T85" fmla="*/ 732 h 946"/>
                <a:gd name="T86" fmla="*/ 94 w 878"/>
                <a:gd name="T87" fmla="*/ 758 h 946"/>
                <a:gd name="T88" fmla="*/ 60 w 878"/>
                <a:gd name="T89" fmla="*/ 786 h 946"/>
                <a:gd name="T90" fmla="*/ 20 w 878"/>
                <a:gd name="T91" fmla="*/ 810 h 946"/>
                <a:gd name="T92" fmla="*/ 4 w 878"/>
                <a:gd name="T93" fmla="*/ 832 h 946"/>
                <a:gd name="T94" fmla="*/ 0 w 878"/>
                <a:gd name="T95" fmla="*/ 858 h 946"/>
                <a:gd name="T96" fmla="*/ 18 w 878"/>
                <a:gd name="T97" fmla="*/ 908 h 946"/>
                <a:gd name="T98" fmla="*/ 58 w 878"/>
                <a:gd name="T99" fmla="*/ 932 h 946"/>
                <a:gd name="T100" fmla="*/ 94 w 878"/>
                <a:gd name="T101" fmla="*/ 936 h 946"/>
                <a:gd name="T102" fmla="*/ 170 w 878"/>
                <a:gd name="T103" fmla="*/ 932 h 9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878" h="946">
                  <a:moveTo>
                    <a:pt x="642" y="932"/>
                  </a:moveTo>
                  <a:lnTo>
                    <a:pt x="642" y="932"/>
                  </a:lnTo>
                  <a:lnTo>
                    <a:pt x="660" y="932"/>
                  </a:lnTo>
                  <a:lnTo>
                    <a:pt x="674" y="934"/>
                  </a:lnTo>
                  <a:lnTo>
                    <a:pt x="696" y="938"/>
                  </a:lnTo>
                  <a:lnTo>
                    <a:pt x="696" y="938"/>
                  </a:lnTo>
                  <a:lnTo>
                    <a:pt x="716" y="944"/>
                  </a:lnTo>
                  <a:lnTo>
                    <a:pt x="728" y="944"/>
                  </a:lnTo>
                  <a:lnTo>
                    <a:pt x="744" y="946"/>
                  </a:lnTo>
                  <a:lnTo>
                    <a:pt x="744" y="946"/>
                  </a:lnTo>
                  <a:lnTo>
                    <a:pt x="760" y="944"/>
                  </a:lnTo>
                  <a:lnTo>
                    <a:pt x="774" y="938"/>
                  </a:lnTo>
                  <a:lnTo>
                    <a:pt x="788" y="930"/>
                  </a:lnTo>
                  <a:lnTo>
                    <a:pt x="802" y="918"/>
                  </a:lnTo>
                  <a:lnTo>
                    <a:pt x="814" y="904"/>
                  </a:lnTo>
                  <a:lnTo>
                    <a:pt x="826" y="888"/>
                  </a:lnTo>
                  <a:lnTo>
                    <a:pt x="836" y="870"/>
                  </a:lnTo>
                  <a:lnTo>
                    <a:pt x="844" y="850"/>
                  </a:lnTo>
                  <a:lnTo>
                    <a:pt x="860" y="810"/>
                  </a:lnTo>
                  <a:lnTo>
                    <a:pt x="870" y="770"/>
                  </a:lnTo>
                  <a:lnTo>
                    <a:pt x="876" y="734"/>
                  </a:lnTo>
                  <a:lnTo>
                    <a:pt x="878" y="702"/>
                  </a:lnTo>
                  <a:lnTo>
                    <a:pt x="878" y="702"/>
                  </a:lnTo>
                  <a:lnTo>
                    <a:pt x="878" y="684"/>
                  </a:lnTo>
                  <a:lnTo>
                    <a:pt x="874" y="666"/>
                  </a:lnTo>
                  <a:lnTo>
                    <a:pt x="868" y="650"/>
                  </a:lnTo>
                  <a:lnTo>
                    <a:pt x="860" y="638"/>
                  </a:lnTo>
                  <a:lnTo>
                    <a:pt x="850" y="626"/>
                  </a:lnTo>
                  <a:lnTo>
                    <a:pt x="836" y="618"/>
                  </a:lnTo>
                  <a:lnTo>
                    <a:pt x="820" y="614"/>
                  </a:lnTo>
                  <a:lnTo>
                    <a:pt x="800" y="612"/>
                  </a:lnTo>
                  <a:lnTo>
                    <a:pt x="800" y="612"/>
                  </a:lnTo>
                  <a:lnTo>
                    <a:pt x="784" y="614"/>
                  </a:lnTo>
                  <a:lnTo>
                    <a:pt x="770" y="620"/>
                  </a:lnTo>
                  <a:lnTo>
                    <a:pt x="756" y="628"/>
                  </a:lnTo>
                  <a:lnTo>
                    <a:pt x="746" y="638"/>
                  </a:lnTo>
                  <a:lnTo>
                    <a:pt x="736" y="650"/>
                  </a:lnTo>
                  <a:lnTo>
                    <a:pt x="728" y="662"/>
                  </a:lnTo>
                  <a:lnTo>
                    <a:pt x="710" y="692"/>
                  </a:lnTo>
                  <a:lnTo>
                    <a:pt x="700" y="708"/>
                  </a:lnTo>
                  <a:lnTo>
                    <a:pt x="688" y="722"/>
                  </a:lnTo>
                  <a:lnTo>
                    <a:pt x="674" y="736"/>
                  </a:lnTo>
                  <a:lnTo>
                    <a:pt x="660" y="748"/>
                  </a:lnTo>
                  <a:lnTo>
                    <a:pt x="642" y="758"/>
                  </a:lnTo>
                  <a:lnTo>
                    <a:pt x="620" y="766"/>
                  </a:lnTo>
                  <a:lnTo>
                    <a:pt x="596" y="770"/>
                  </a:lnTo>
                  <a:lnTo>
                    <a:pt x="566" y="772"/>
                  </a:lnTo>
                  <a:lnTo>
                    <a:pt x="566" y="772"/>
                  </a:lnTo>
                  <a:lnTo>
                    <a:pt x="540" y="772"/>
                  </a:lnTo>
                  <a:lnTo>
                    <a:pt x="524" y="772"/>
                  </a:lnTo>
                  <a:lnTo>
                    <a:pt x="506" y="770"/>
                  </a:lnTo>
                  <a:lnTo>
                    <a:pt x="490" y="768"/>
                  </a:lnTo>
                  <a:lnTo>
                    <a:pt x="476" y="762"/>
                  </a:lnTo>
                  <a:lnTo>
                    <a:pt x="464" y="754"/>
                  </a:lnTo>
                  <a:lnTo>
                    <a:pt x="460" y="750"/>
                  </a:lnTo>
                  <a:lnTo>
                    <a:pt x="458" y="744"/>
                  </a:lnTo>
                  <a:lnTo>
                    <a:pt x="458" y="744"/>
                  </a:lnTo>
                  <a:lnTo>
                    <a:pt x="454" y="726"/>
                  </a:lnTo>
                  <a:lnTo>
                    <a:pt x="452" y="706"/>
                  </a:lnTo>
                  <a:lnTo>
                    <a:pt x="454" y="684"/>
                  </a:lnTo>
                  <a:lnTo>
                    <a:pt x="456" y="666"/>
                  </a:lnTo>
                  <a:lnTo>
                    <a:pt x="488" y="282"/>
                  </a:lnTo>
                  <a:lnTo>
                    <a:pt x="488" y="282"/>
                  </a:lnTo>
                  <a:lnTo>
                    <a:pt x="492" y="246"/>
                  </a:lnTo>
                  <a:lnTo>
                    <a:pt x="498" y="216"/>
                  </a:lnTo>
                  <a:lnTo>
                    <a:pt x="506" y="192"/>
                  </a:lnTo>
                  <a:lnTo>
                    <a:pt x="516" y="176"/>
                  </a:lnTo>
                  <a:lnTo>
                    <a:pt x="528" y="162"/>
                  </a:lnTo>
                  <a:lnTo>
                    <a:pt x="540" y="154"/>
                  </a:lnTo>
                  <a:lnTo>
                    <a:pt x="552" y="148"/>
                  </a:lnTo>
                  <a:lnTo>
                    <a:pt x="564" y="144"/>
                  </a:lnTo>
                  <a:lnTo>
                    <a:pt x="586" y="140"/>
                  </a:lnTo>
                  <a:lnTo>
                    <a:pt x="596" y="136"/>
                  </a:lnTo>
                  <a:lnTo>
                    <a:pt x="606" y="132"/>
                  </a:lnTo>
                  <a:lnTo>
                    <a:pt x="614" y="124"/>
                  </a:lnTo>
                  <a:lnTo>
                    <a:pt x="620" y="114"/>
                  </a:lnTo>
                  <a:lnTo>
                    <a:pt x="624" y="100"/>
                  </a:lnTo>
                  <a:lnTo>
                    <a:pt x="626" y="80"/>
                  </a:lnTo>
                  <a:lnTo>
                    <a:pt x="626" y="80"/>
                  </a:lnTo>
                  <a:lnTo>
                    <a:pt x="624" y="64"/>
                  </a:lnTo>
                  <a:lnTo>
                    <a:pt x="622" y="56"/>
                  </a:lnTo>
                  <a:lnTo>
                    <a:pt x="618" y="48"/>
                  </a:lnTo>
                  <a:lnTo>
                    <a:pt x="614" y="40"/>
                  </a:lnTo>
                  <a:lnTo>
                    <a:pt x="608" y="34"/>
                  </a:lnTo>
                  <a:lnTo>
                    <a:pt x="600" y="28"/>
                  </a:lnTo>
                  <a:lnTo>
                    <a:pt x="592" y="22"/>
                  </a:lnTo>
                  <a:lnTo>
                    <a:pt x="580" y="18"/>
                  </a:lnTo>
                  <a:lnTo>
                    <a:pt x="566" y="14"/>
                  </a:lnTo>
                  <a:lnTo>
                    <a:pt x="534" y="6"/>
                  </a:lnTo>
                  <a:lnTo>
                    <a:pt x="490" y="2"/>
                  </a:lnTo>
                  <a:lnTo>
                    <a:pt x="434" y="0"/>
                  </a:lnTo>
                  <a:lnTo>
                    <a:pt x="434" y="0"/>
                  </a:lnTo>
                  <a:lnTo>
                    <a:pt x="348" y="2"/>
                  </a:lnTo>
                  <a:lnTo>
                    <a:pt x="274" y="4"/>
                  </a:lnTo>
                  <a:lnTo>
                    <a:pt x="214" y="10"/>
                  </a:lnTo>
                  <a:lnTo>
                    <a:pt x="190" y="14"/>
                  </a:lnTo>
                  <a:lnTo>
                    <a:pt x="168" y="18"/>
                  </a:lnTo>
                  <a:lnTo>
                    <a:pt x="148" y="22"/>
                  </a:lnTo>
                  <a:lnTo>
                    <a:pt x="132" y="30"/>
                  </a:lnTo>
                  <a:lnTo>
                    <a:pt x="118" y="36"/>
                  </a:lnTo>
                  <a:lnTo>
                    <a:pt x="108" y="46"/>
                  </a:lnTo>
                  <a:lnTo>
                    <a:pt x="100" y="54"/>
                  </a:lnTo>
                  <a:lnTo>
                    <a:pt x="94" y="66"/>
                  </a:lnTo>
                  <a:lnTo>
                    <a:pt x="90" y="78"/>
                  </a:lnTo>
                  <a:lnTo>
                    <a:pt x="88" y="92"/>
                  </a:lnTo>
                  <a:lnTo>
                    <a:pt x="88" y="92"/>
                  </a:lnTo>
                  <a:lnTo>
                    <a:pt x="90" y="104"/>
                  </a:lnTo>
                  <a:lnTo>
                    <a:pt x="92" y="116"/>
                  </a:lnTo>
                  <a:lnTo>
                    <a:pt x="98" y="124"/>
                  </a:lnTo>
                  <a:lnTo>
                    <a:pt x="104" y="132"/>
                  </a:lnTo>
                  <a:lnTo>
                    <a:pt x="110" y="138"/>
                  </a:lnTo>
                  <a:lnTo>
                    <a:pt x="118" y="144"/>
                  </a:lnTo>
                  <a:lnTo>
                    <a:pt x="136" y="152"/>
                  </a:lnTo>
                  <a:lnTo>
                    <a:pt x="154" y="158"/>
                  </a:lnTo>
                  <a:lnTo>
                    <a:pt x="168" y="168"/>
                  </a:lnTo>
                  <a:lnTo>
                    <a:pt x="174" y="174"/>
                  </a:lnTo>
                  <a:lnTo>
                    <a:pt x="180" y="180"/>
                  </a:lnTo>
                  <a:lnTo>
                    <a:pt x="182" y="188"/>
                  </a:lnTo>
                  <a:lnTo>
                    <a:pt x="184" y="198"/>
                  </a:lnTo>
                  <a:lnTo>
                    <a:pt x="184" y="198"/>
                  </a:lnTo>
                  <a:lnTo>
                    <a:pt x="182" y="246"/>
                  </a:lnTo>
                  <a:lnTo>
                    <a:pt x="176" y="314"/>
                  </a:lnTo>
                  <a:lnTo>
                    <a:pt x="168" y="392"/>
                  </a:lnTo>
                  <a:lnTo>
                    <a:pt x="158" y="476"/>
                  </a:lnTo>
                  <a:lnTo>
                    <a:pt x="146" y="558"/>
                  </a:lnTo>
                  <a:lnTo>
                    <a:pt x="132" y="632"/>
                  </a:lnTo>
                  <a:lnTo>
                    <a:pt x="120" y="694"/>
                  </a:lnTo>
                  <a:lnTo>
                    <a:pt x="114" y="716"/>
                  </a:lnTo>
                  <a:lnTo>
                    <a:pt x="108" y="732"/>
                  </a:lnTo>
                  <a:lnTo>
                    <a:pt x="108" y="732"/>
                  </a:lnTo>
                  <a:lnTo>
                    <a:pt x="102" y="746"/>
                  </a:lnTo>
                  <a:lnTo>
                    <a:pt x="94" y="758"/>
                  </a:lnTo>
                  <a:lnTo>
                    <a:pt x="86" y="768"/>
                  </a:lnTo>
                  <a:lnTo>
                    <a:pt x="78" y="776"/>
                  </a:lnTo>
                  <a:lnTo>
                    <a:pt x="60" y="786"/>
                  </a:lnTo>
                  <a:lnTo>
                    <a:pt x="42" y="796"/>
                  </a:lnTo>
                  <a:lnTo>
                    <a:pt x="26" y="804"/>
                  </a:lnTo>
                  <a:lnTo>
                    <a:pt x="20" y="810"/>
                  </a:lnTo>
                  <a:lnTo>
                    <a:pt x="12" y="816"/>
                  </a:lnTo>
                  <a:lnTo>
                    <a:pt x="8" y="824"/>
                  </a:lnTo>
                  <a:lnTo>
                    <a:pt x="4" y="832"/>
                  </a:lnTo>
                  <a:lnTo>
                    <a:pt x="2" y="844"/>
                  </a:lnTo>
                  <a:lnTo>
                    <a:pt x="0" y="858"/>
                  </a:lnTo>
                  <a:lnTo>
                    <a:pt x="0" y="858"/>
                  </a:lnTo>
                  <a:lnTo>
                    <a:pt x="2" y="878"/>
                  </a:lnTo>
                  <a:lnTo>
                    <a:pt x="8" y="894"/>
                  </a:lnTo>
                  <a:lnTo>
                    <a:pt x="18" y="908"/>
                  </a:lnTo>
                  <a:lnTo>
                    <a:pt x="28" y="918"/>
                  </a:lnTo>
                  <a:lnTo>
                    <a:pt x="42" y="926"/>
                  </a:lnTo>
                  <a:lnTo>
                    <a:pt x="58" y="932"/>
                  </a:lnTo>
                  <a:lnTo>
                    <a:pt x="76" y="934"/>
                  </a:lnTo>
                  <a:lnTo>
                    <a:pt x="94" y="936"/>
                  </a:lnTo>
                  <a:lnTo>
                    <a:pt x="94" y="936"/>
                  </a:lnTo>
                  <a:lnTo>
                    <a:pt x="134" y="934"/>
                  </a:lnTo>
                  <a:lnTo>
                    <a:pt x="170" y="932"/>
                  </a:lnTo>
                  <a:lnTo>
                    <a:pt x="170" y="932"/>
                  </a:lnTo>
                  <a:lnTo>
                    <a:pt x="212" y="932"/>
                  </a:lnTo>
                  <a:lnTo>
                    <a:pt x="642" y="932"/>
                  </a:lnTo>
                  <a:close/>
                </a:path>
              </a:pathLst>
            </a:custGeom>
            <a:solidFill>
              <a:srgbClr val="0070C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rgbClr val="0070C0"/>
                </a:solidFill>
              </a:endParaRPr>
            </a:p>
          </p:txBody>
        </p:sp>
        <p:sp>
          <p:nvSpPr>
            <p:cNvPr id="97" name="Freeform 99"/>
            <p:cNvSpPr>
              <a:spLocks/>
            </p:cNvSpPr>
            <p:nvPr/>
          </p:nvSpPr>
          <p:spPr bwMode="auto">
            <a:xfrm>
              <a:off x="4918075" y="1844675"/>
              <a:ext cx="1422400" cy="1501775"/>
            </a:xfrm>
            <a:custGeom>
              <a:avLst/>
              <a:gdLst>
                <a:gd name="T0" fmla="*/ 720 w 896"/>
                <a:gd name="T1" fmla="*/ 940 h 946"/>
                <a:gd name="T2" fmla="*/ 770 w 896"/>
                <a:gd name="T3" fmla="*/ 940 h 946"/>
                <a:gd name="T4" fmla="*/ 826 w 896"/>
                <a:gd name="T5" fmla="*/ 892 h 946"/>
                <a:gd name="T6" fmla="*/ 874 w 896"/>
                <a:gd name="T7" fmla="*/ 806 h 946"/>
                <a:gd name="T8" fmla="*/ 888 w 896"/>
                <a:gd name="T9" fmla="*/ 720 h 946"/>
                <a:gd name="T10" fmla="*/ 862 w 896"/>
                <a:gd name="T11" fmla="*/ 634 h 946"/>
                <a:gd name="T12" fmla="*/ 822 w 896"/>
                <a:gd name="T13" fmla="*/ 616 h 946"/>
                <a:gd name="T14" fmla="*/ 764 w 896"/>
                <a:gd name="T15" fmla="*/ 630 h 946"/>
                <a:gd name="T16" fmla="*/ 704 w 896"/>
                <a:gd name="T17" fmla="*/ 716 h 946"/>
                <a:gd name="T18" fmla="*/ 612 w 896"/>
                <a:gd name="T19" fmla="*/ 776 h 946"/>
                <a:gd name="T20" fmla="*/ 496 w 896"/>
                <a:gd name="T21" fmla="*/ 784 h 946"/>
                <a:gd name="T22" fmla="*/ 464 w 896"/>
                <a:gd name="T23" fmla="*/ 766 h 946"/>
                <a:gd name="T24" fmla="*/ 458 w 896"/>
                <a:gd name="T25" fmla="*/ 662 h 946"/>
                <a:gd name="T26" fmla="*/ 470 w 896"/>
                <a:gd name="T27" fmla="*/ 562 h 946"/>
                <a:gd name="T28" fmla="*/ 500 w 896"/>
                <a:gd name="T29" fmla="*/ 542 h 946"/>
                <a:gd name="T30" fmla="*/ 540 w 896"/>
                <a:gd name="T31" fmla="*/ 572 h 946"/>
                <a:gd name="T32" fmla="*/ 556 w 896"/>
                <a:gd name="T33" fmla="*/ 654 h 946"/>
                <a:gd name="T34" fmla="*/ 602 w 896"/>
                <a:gd name="T35" fmla="*/ 674 h 946"/>
                <a:gd name="T36" fmla="*/ 670 w 896"/>
                <a:gd name="T37" fmla="*/ 632 h 946"/>
                <a:gd name="T38" fmla="*/ 712 w 896"/>
                <a:gd name="T39" fmla="*/ 500 h 946"/>
                <a:gd name="T40" fmla="*/ 714 w 896"/>
                <a:gd name="T41" fmla="*/ 384 h 946"/>
                <a:gd name="T42" fmla="*/ 684 w 896"/>
                <a:gd name="T43" fmla="*/ 296 h 946"/>
                <a:gd name="T44" fmla="*/ 630 w 896"/>
                <a:gd name="T45" fmla="*/ 270 h 946"/>
                <a:gd name="T46" fmla="*/ 588 w 896"/>
                <a:gd name="T47" fmla="*/ 288 h 946"/>
                <a:gd name="T48" fmla="*/ 560 w 896"/>
                <a:gd name="T49" fmla="*/ 362 h 946"/>
                <a:gd name="T50" fmla="*/ 514 w 896"/>
                <a:gd name="T51" fmla="*/ 390 h 946"/>
                <a:gd name="T52" fmla="*/ 482 w 896"/>
                <a:gd name="T53" fmla="*/ 378 h 946"/>
                <a:gd name="T54" fmla="*/ 494 w 896"/>
                <a:gd name="T55" fmla="*/ 244 h 946"/>
                <a:gd name="T56" fmla="*/ 520 w 896"/>
                <a:gd name="T57" fmla="*/ 182 h 946"/>
                <a:gd name="T58" fmla="*/ 616 w 896"/>
                <a:gd name="T59" fmla="*/ 166 h 946"/>
                <a:gd name="T60" fmla="*/ 698 w 896"/>
                <a:gd name="T61" fmla="*/ 186 h 946"/>
                <a:gd name="T62" fmla="*/ 748 w 896"/>
                <a:gd name="T63" fmla="*/ 256 h 946"/>
                <a:gd name="T64" fmla="*/ 800 w 896"/>
                <a:gd name="T65" fmla="*/ 294 h 946"/>
                <a:gd name="T66" fmla="*/ 846 w 896"/>
                <a:gd name="T67" fmla="*/ 290 h 946"/>
                <a:gd name="T68" fmla="*/ 892 w 896"/>
                <a:gd name="T69" fmla="*/ 232 h 946"/>
                <a:gd name="T70" fmla="*/ 894 w 896"/>
                <a:gd name="T71" fmla="*/ 152 h 946"/>
                <a:gd name="T72" fmla="*/ 866 w 896"/>
                <a:gd name="T73" fmla="*/ 64 h 946"/>
                <a:gd name="T74" fmla="*/ 822 w 896"/>
                <a:gd name="T75" fmla="*/ 12 h 946"/>
                <a:gd name="T76" fmla="*/ 786 w 896"/>
                <a:gd name="T77" fmla="*/ 0 h 946"/>
                <a:gd name="T78" fmla="*/ 704 w 896"/>
                <a:gd name="T79" fmla="*/ 12 h 946"/>
                <a:gd name="T80" fmla="*/ 390 w 896"/>
                <a:gd name="T81" fmla="*/ 16 h 946"/>
                <a:gd name="T82" fmla="*/ 238 w 896"/>
                <a:gd name="T83" fmla="*/ 12 h 946"/>
                <a:gd name="T84" fmla="*/ 140 w 896"/>
                <a:gd name="T85" fmla="*/ 32 h 946"/>
                <a:gd name="T86" fmla="*/ 108 w 896"/>
                <a:gd name="T87" fmla="*/ 76 h 946"/>
                <a:gd name="T88" fmla="*/ 110 w 896"/>
                <a:gd name="T89" fmla="*/ 124 h 946"/>
                <a:gd name="T90" fmla="*/ 162 w 896"/>
                <a:gd name="T91" fmla="*/ 170 h 946"/>
                <a:gd name="T92" fmla="*/ 186 w 896"/>
                <a:gd name="T93" fmla="*/ 220 h 946"/>
                <a:gd name="T94" fmla="*/ 170 w 896"/>
                <a:gd name="T95" fmla="*/ 418 h 946"/>
                <a:gd name="T96" fmla="*/ 110 w 896"/>
                <a:gd name="T97" fmla="*/ 744 h 946"/>
                <a:gd name="T98" fmla="*/ 82 w 896"/>
                <a:gd name="T99" fmla="*/ 788 h 946"/>
                <a:gd name="T100" fmla="*/ 14 w 896"/>
                <a:gd name="T101" fmla="*/ 828 h 946"/>
                <a:gd name="T102" fmla="*/ 0 w 896"/>
                <a:gd name="T103" fmla="*/ 870 h 946"/>
                <a:gd name="T104" fmla="*/ 40 w 896"/>
                <a:gd name="T105" fmla="*/ 934 h 946"/>
                <a:gd name="T106" fmla="*/ 156 w 896"/>
                <a:gd name="T107" fmla="*/ 946 h 9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896" h="946">
                  <a:moveTo>
                    <a:pt x="640" y="936"/>
                  </a:moveTo>
                  <a:lnTo>
                    <a:pt x="640" y="936"/>
                  </a:lnTo>
                  <a:lnTo>
                    <a:pt x="690" y="936"/>
                  </a:lnTo>
                  <a:lnTo>
                    <a:pt x="720" y="940"/>
                  </a:lnTo>
                  <a:lnTo>
                    <a:pt x="720" y="940"/>
                  </a:lnTo>
                  <a:lnTo>
                    <a:pt x="738" y="942"/>
                  </a:lnTo>
                  <a:lnTo>
                    <a:pt x="750" y="944"/>
                  </a:lnTo>
                  <a:lnTo>
                    <a:pt x="750" y="944"/>
                  </a:lnTo>
                  <a:lnTo>
                    <a:pt x="760" y="944"/>
                  </a:lnTo>
                  <a:lnTo>
                    <a:pt x="770" y="940"/>
                  </a:lnTo>
                  <a:lnTo>
                    <a:pt x="780" y="934"/>
                  </a:lnTo>
                  <a:lnTo>
                    <a:pt x="792" y="926"/>
                  </a:lnTo>
                  <a:lnTo>
                    <a:pt x="804" y="916"/>
                  </a:lnTo>
                  <a:lnTo>
                    <a:pt x="816" y="906"/>
                  </a:lnTo>
                  <a:lnTo>
                    <a:pt x="826" y="892"/>
                  </a:lnTo>
                  <a:lnTo>
                    <a:pt x="838" y="878"/>
                  </a:lnTo>
                  <a:lnTo>
                    <a:pt x="848" y="862"/>
                  </a:lnTo>
                  <a:lnTo>
                    <a:pt x="858" y="844"/>
                  </a:lnTo>
                  <a:lnTo>
                    <a:pt x="866" y="826"/>
                  </a:lnTo>
                  <a:lnTo>
                    <a:pt x="874" y="806"/>
                  </a:lnTo>
                  <a:lnTo>
                    <a:pt x="880" y="786"/>
                  </a:lnTo>
                  <a:lnTo>
                    <a:pt x="884" y="764"/>
                  </a:lnTo>
                  <a:lnTo>
                    <a:pt x="888" y="742"/>
                  </a:lnTo>
                  <a:lnTo>
                    <a:pt x="888" y="720"/>
                  </a:lnTo>
                  <a:lnTo>
                    <a:pt x="888" y="720"/>
                  </a:lnTo>
                  <a:lnTo>
                    <a:pt x="888" y="700"/>
                  </a:lnTo>
                  <a:lnTo>
                    <a:pt x="886" y="680"/>
                  </a:lnTo>
                  <a:lnTo>
                    <a:pt x="880" y="664"/>
                  </a:lnTo>
                  <a:lnTo>
                    <a:pt x="874" y="648"/>
                  </a:lnTo>
                  <a:lnTo>
                    <a:pt x="862" y="634"/>
                  </a:lnTo>
                  <a:lnTo>
                    <a:pt x="856" y="628"/>
                  </a:lnTo>
                  <a:lnTo>
                    <a:pt x="850" y="624"/>
                  </a:lnTo>
                  <a:lnTo>
                    <a:pt x="840" y="620"/>
                  </a:lnTo>
                  <a:lnTo>
                    <a:pt x="832" y="618"/>
                  </a:lnTo>
                  <a:lnTo>
                    <a:pt x="822" y="616"/>
                  </a:lnTo>
                  <a:lnTo>
                    <a:pt x="810" y="614"/>
                  </a:lnTo>
                  <a:lnTo>
                    <a:pt x="810" y="614"/>
                  </a:lnTo>
                  <a:lnTo>
                    <a:pt x="792" y="616"/>
                  </a:lnTo>
                  <a:lnTo>
                    <a:pt x="776" y="622"/>
                  </a:lnTo>
                  <a:lnTo>
                    <a:pt x="764" y="630"/>
                  </a:lnTo>
                  <a:lnTo>
                    <a:pt x="752" y="642"/>
                  </a:lnTo>
                  <a:lnTo>
                    <a:pt x="744" y="654"/>
                  </a:lnTo>
                  <a:lnTo>
                    <a:pt x="734" y="668"/>
                  </a:lnTo>
                  <a:lnTo>
                    <a:pt x="716" y="700"/>
                  </a:lnTo>
                  <a:lnTo>
                    <a:pt x="704" y="716"/>
                  </a:lnTo>
                  <a:lnTo>
                    <a:pt x="692" y="730"/>
                  </a:lnTo>
                  <a:lnTo>
                    <a:pt x="676" y="744"/>
                  </a:lnTo>
                  <a:lnTo>
                    <a:pt x="660" y="758"/>
                  </a:lnTo>
                  <a:lnTo>
                    <a:pt x="638" y="768"/>
                  </a:lnTo>
                  <a:lnTo>
                    <a:pt x="612" y="776"/>
                  </a:lnTo>
                  <a:lnTo>
                    <a:pt x="582" y="782"/>
                  </a:lnTo>
                  <a:lnTo>
                    <a:pt x="546" y="784"/>
                  </a:lnTo>
                  <a:lnTo>
                    <a:pt x="546" y="784"/>
                  </a:lnTo>
                  <a:lnTo>
                    <a:pt x="518" y="784"/>
                  </a:lnTo>
                  <a:lnTo>
                    <a:pt x="496" y="784"/>
                  </a:lnTo>
                  <a:lnTo>
                    <a:pt x="480" y="780"/>
                  </a:lnTo>
                  <a:lnTo>
                    <a:pt x="474" y="778"/>
                  </a:lnTo>
                  <a:lnTo>
                    <a:pt x="470" y="776"/>
                  </a:lnTo>
                  <a:lnTo>
                    <a:pt x="466" y="772"/>
                  </a:lnTo>
                  <a:lnTo>
                    <a:pt x="464" y="766"/>
                  </a:lnTo>
                  <a:lnTo>
                    <a:pt x="460" y="752"/>
                  </a:lnTo>
                  <a:lnTo>
                    <a:pt x="458" y="732"/>
                  </a:lnTo>
                  <a:lnTo>
                    <a:pt x="458" y="704"/>
                  </a:lnTo>
                  <a:lnTo>
                    <a:pt x="458" y="704"/>
                  </a:lnTo>
                  <a:lnTo>
                    <a:pt x="458" y="662"/>
                  </a:lnTo>
                  <a:lnTo>
                    <a:pt x="456" y="634"/>
                  </a:lnTo>
                  <a:lnTo>
                    <a:pt x="458" y="608"/>
                  </a:lnTo>
                  <a:lnTo>
                    <a:pt x="462" y="582"/>
                  </a:lnTo>
                  <a:lnTo>
                    <a:pt x="466" y="572"/>
                  </a:lnTo>
                  <a:lnTo>
                    <a:pt x="470" y="562"/>
                  </a:lnTo>
                  <a:lnTo>
                    <a:pt x="476" y="554"/>
                  </a:lnTo>
                  <a:lnTo>
                    <a:pt x="482" y="546"/>
                  </a:lnTo>
                  <a:lnTo>
                    <a:pt x="490" y="542"/>
                  </a:lnTo>
                  <a:lnTo>
                    <a:pt x="500" y="542"/>
                  </a:lnTo>
                  <a:lnTo>
                    <a:pt x="500" y="542"/>
                  </a:lnTo>
                  <a:lnTo>
                    <a:pt x="512" y="542"/>
                  </a:lnTo>
                  <a:lnTo>
                    <a:pt x="524" y="548"/>
                  </a:lnTo>
                  <a:lnTo>
                    <a:pt x="530" y="554"/>
                  </a:lnTo>
                  <a:lnTo>
                    <a:pt x="536" y="562"/>
                  </a:lnTo>
                  <a:lnTo>
                    <a:pt x="540" y="572"/>
                  </a:lnTo>
                  <a:lnTo>
                    <a:pt x="542" y="584"/>
                  </a:lnTo>
                  <a:lnTo>
                    <a:pt x="544" y="608"/>
                  </a:lnTo>
                  <a:lnTo>
                    <a:pt x="548" y="632"/>
                  </a:lnTo>
                  <a:lnTo>
                    <a:pt x="552" y="644"/>
                  </a:lnTo>
                  <a:lnTo>
                    <a:pt x="556" y="654"/>
                  </a:lnTo>
                  <a:lnTo>
                    <a:pt x="564" y="662"/>
                  </a:lnTo>
                  <a:lnTo>
                    <a:pt x="572" y="668"/>
                  </a:lnTo>
                  <a:lnTo>
                    <a:pt x="586" y="672"/>
                  </a:lnTo>
                  <a:lnTo>
                    <a:pt x="602" y="674"/>
                  </a:lnTo>
                  <a:lnTo>
                    <a:pt x="602" y="674"/>
                  </a:lnTo>
                  <a:lnTo>
                    <a:pt x="618" y="672"/>
                  </a:lnTo>
                  <a:lnTo>
                    <a:pt x="632" y="666"/>
                  </a:lnTo>
                  <a:lnTo>
                    <a:pt x="646" y="658"/>
                  </a:lnTo>
                  <a:lnTo>
                    <a:pt x="658" y="646"/>
                  </a:lnTo>
                  <a:lnTo>
                    <a:pt x="670" y="632"/>
                  </a:lnTo>
                  <a:lnTo>
                    <a:pt x="678" y="616"/>
                  </a:lnTo>
                  <a:lnTo>
                    <a:pt x="686" y="598"/>
                  </a:lnTo>
                  <a:lnTo>
                    <a:pt x="694" y="580"/>
                  </a:lnTo>
                  <a:lnTo>
                    <a:pt x="704" y="540"/>
                  </a:lnTo>
                  <a:lnTo>
                    <a:pt x="712" y="500"/>
                  </a:lnTo>
                  <a:lnTo>
                    <a:pt x="716" y="464"/>
                  </a:lnTo>
                  <a:lnTo>
                    <a:pt x="718" y="434"/>
                  </a:lnTo>
                  <a:lnTo>
                    <a:pt x="718" y="434"/>
                  </a:lnTo>
                  <a:lnTo>
                    <a:pt x="716" y="410"/>
                  </a:lnTo>
                  <a:lnTo>
                    <a:pt x="714" y="384"/>
                  </a:lnTo>
                  <a:lnTo>
                    <a:pt x="710" y="356"/>
                  </a:lnTo>
                  <a:lnTo>
                    <a:pt x="704" y="330"/>
                  </a:lnTo>
                  <a:lnTo>
                    <a:pt x="698" y="318"/>
                  </a:lnTo>
                  <a:lnTo>
                    <a:pt x="692" y="306"/>
                  </a:lnTo>
                  <a:lnTo>
                    <a:pt x="684" y="296"/>
                  </a:lnTo>
                  <a:lnTo>
                    <a:pt x="676" y="288"/>
                  </a:lnTo>
                  <a:lnTo>
                    <a:pt x="666" y="280"/>
                  </a:lnTo>
                  <a:lnTo>
                    <a:pt x="656" y="274"/>
                  </a:lnTo>
                  <a:lnTo>
                    <a:pt x="644" y="272"/>
                  </a:lnTo>
                  <a:lnTo>
                    <a:pt x="630" y="270"/>
                  </a:lnTo>
                  <a:lnTo>
                    <a:pt x="630" y="270"/>
                  </a:lnTo>
                  <a:lnTo>
                    <a:pt x="616" y="272"/>
                  </a:lnTo>
                  <a:lnTo>
                    <a:pt x="604" y="276"/>
                  </a:lnTo>
                  <a:lnTo>
                    <a:pt x="596" y="282"/>
                  </a:lnTo>
                  <a:lnTo>
                    <a:pt x="588" y="288"/>
                  </a:lnTo>
                  <a:lnTo>
                    <a:pt x="582" y="298"/>
                  </a:lnTo>
                  <a:lnTo>
                    <a:pt x="578" y="308"/>
                  </a:lnTo>
                  <a:lnTo>
                    <a:pt x="570" y="330"/>
                  </a:lnTo>
                  <a:lnTo>
                    <a:pt x="564" y="352"/>
                  </a:lnTo>
                  <a:lnTo>
                    <a:pt x="560" y="362"/>
                  </a:lnTo>
                  <a:lnTo>
                    <a:pt x="554" y="372"/>
                  </a:lnTo>
                  <a:lnTo>
                    <a:pt x="548" y="380"/>
                  </a:lnTo>
                  <a:lnTo>
                    <a:pt x="538" y="386"/>
                  </a:lnTo>
                  <a:lnTo>
                    <a:pt x="528" y="390"/>
                  </a:lnTo>
                  <a:lnTo>
                    <a:pt x="514" y="390"/>
                  </a:lnTo>
                  <a:lnTo>
                    <a:pt x="514" y="390"/>
                  </a:lnTo>
                  <a:lnTo>
                    <a:pt x="502" y="390"/>
                  </a:lnTo>
                  <a:lnTo>
                    <a:pt x="492" y="388"/>
                  </a:lnTo>
                  <a:lnTo>
                    <a:pt x="486" y="384"/>
                  </a:lnTo>
                  <a:lnTo>
                    <a:pt x="482" y="378"/>
                  </a:lnTo>
                  <a:lnTo>
                    <a:pt x="482" y="370"/>
                  </a:lnTo>
                  <a:lnTo>
                    <a:pt x="482" y="360"/>
                  </a:lnTo>
                  <a:lnTo>
                    <a:pt x="486" y="328"/>
                  </a:lnTo>
                  <a:lnTo>
                    <a:pt x="486" y="328"/>
                  </a:lnTo>
                  <a:lnTo>
                    <a:pt x="494" y="244"/>
                  </a:lnTo>
                  <a:lnTo>
                    <a:pt x="498" y="216"/>
                  </a:lnTo>
                  <a:lnTo>
                    <a:pt x="502" y="206"/>
                  </a:lnTo>
                  <a:lnTo>
                    <a:pt x="506" y="196"/>
                  </a:lnTo>
                  <a:lnTo>
                    <a:pt x="512" y="188"/>
                  </a:lnTo>
                  <a:lnTo>
                    <a:pt x="520" y="182"/>
                  </a:lnTo>
                  <a:lnTo>
                    <a:pt x="530" y="176"/>
                  </a:lnTo>
                  <a:lnTo>
                    <a:pt x="542" y="172"/>
                  </a:lnTo>
                  <a:lnTo>
                    <a:pt x="556" y="170"/>
                  </a:lnTo>
                  <a:lnTo>
                    <a:pt x="572" y="168"/>
                  </a:lnTo>
                  <a:lnTo>
                    <a:pt x="616" y="166"/>
                  </a:lnTo>
                  <a:lnTo>
                    <a:pt x="616" y="166"/>
                  </a:lnTo>
                  <a:lnTo>
                    <a:pt x="642" y="168"/>
                  </a:lnTo>
                  <a:lnTo>
                    <a:pt x="666" y="172"/>
                  </a:lnTo>
                  <a:lnTo>
                    <a:pt x="684" y="178"/>
                  </a:lnTo>
                  <a:lnTo>
                    <a:pt x="698" y="186"/>
                  </a:lnTo>
                  <a:lnTo>
                    <a:pt x="710" y="196"/>
                  </a:lnTo>
                  <a:lnTo>
                    <a:pt x="720" y="208"/>
                  </a:lnTo>
                  <a:lnTo>
                    <a:pt x="728" y="220"/>
                  </a:lnTo>
                  <a:lnTo>
                    <a:pt x="736" y="232"/>
                  </a:lnTo>
                  <a:lnTo>
                    <a:pt x="748" y="256"/>
                  </a:lnTo>
                  <a:lnTo>
                    <a:pt x="756" y="266"/>
                  </a:lnTo>
                  <a:lnTo>
                    <a:pt x="764" y="276"/>
                  </a:lnTo>
                  <a:lnTo>
                    <a:pt x="774" y="284"/>
                  </a:lnTo>
                  <a:lnTo>
                    <a:pt x="786" y="290"/>
                  </a:lnTo>
                  <a:lnTo>
                    <a:pt x="800" y="294"/>
                  </a:lnTo>
                  <a:lnTo>
                    <a:pt x="818" y="296"/>
                  </a:lnTo>
                  <a:lnTo>
                    <a:pt x="818" y="296"/>
                  </a:lnTo>
                  <a:lnTo>
                    <a:pt x="828" y="296"/>
                  </a:lnTo>
                  <a:lnTo>
                    <a:pt x="838" y="294"/>
                  </a:lnTo>
                  <a:lnTo>
                    <a:pt x="846" y="290"/>
                  </a:lnTo>
                  <a:lnTo>
                    <a:pt x="854" y="288"/>
                  </a:lnTo>
                  <a:lnTo>
                    <a:pt x="868" y="276"/>
                  </a:lnTo>
                  <a:lnTo>
                    <a:pt x="878" y="264"/>
                  </a:lnTo>
                  <a:lnTo>
                    <a:pt x="886" y="248"/>
                  </a:lnTo>
                  <a:lnTo>
                    <a:pt x="892" y="232"/>
                  </a:lnTo>
                  <a:lnTo>
                    <a:pt x="896" y="214"/>
                  </a:lnTo>
                  <a:lnTo>
                    <a:pt x="896" y="196"/>
                  </a:lnTo>
                  <a:lnTo>
                    <a:pt x="896" y="196"/>
                  </a:lnTo>
                  <a:lnTo>
                    <a:pt x="896" y="172"/>
                  </a:lnTo>
                  <a:lnTo>
                    <a:pt x="894" y="152"/>
                  </a:lnTo>
                  <a:lnTo>
                    <a:pt x="890" y="132"/>
                  </a:lnTo>
                  <a:lnTo>
                    <a:pt x="886" y="112"/>
                  </a:lnTo>
                  <a:lnTo>
                    <a:pt x="880" y="96"/>
                  </a:lnTo>
                  <a:lnTo>
                    <a:pt x="874" y="80"/>
                  </a:lnTo>
                  <a:lnTo>
                    <a:pt x="866" y="64"/>
                  </a:lnTo>
                  <a:lnTo>
                    <a:pt x="858" y="52"/>
                  </a:lnTo>
                  <a:lnTo>
                    <a:pt x="850" y="40"/>
                  </a:lnTo>
                  <a:lnTo>
                    <a:pt x="842" y="28"/>
                  </a:lnTo>
                  <a:lnTo>
                    <a:pt x="832" y="20"/>
                  </a:lnTo>
                  <a:lnTo>
                    <a:pt x="822" y="12"/>
                  </a:lnTo>
                  <a:lnTo>
                    <a:pt x="814" y="8"/>
                  </a:lnTo>
                  <a:lnTo>
                    <a:pt x="804" y="2"/>
                  </a:lnTo>
                  <a:lnTo>
                    <a:pt x="796" y="0"/>
                  </a:lnTo>
                  <a:lnTo>
                    <a:pt x="786" y="0"/>
                  </a:lnTo>
                  <a:lnTo>
                    <a:pt x="786" y="0"/>
                  </a:lnTo>
                  <a:lnTo>
                    <a:pt x="776" y="0"/>
                  </a:lnTo>
                  <a:lnTo>
                    <a:pt x="766" y="2"/>
                  </a:lnTo>
                  <a:lnTo>
                    <a:pt x="742" y="8"/>
                  </a:lnTo>
                  <a:lnTo>
                    <a:pt x="742" y="8"/>
                  </a:lnTo>
                  <a:lnTo>
                    <a:pt x="704" y="12"/>
                  </a:lnTo>
                  <a:lnTo>
                    <a:pt x="678" y="14"/>
                  </a:lnTo>
                  <a:lnTo>
                    <a:pt x="646" y="16"/>
                  </a:lnTo>
                  <a:lnTo>
                    <a:pt x="440" y="16"/>
                  </a:lnTo>
                  <a:lnTo>
                    <a:pt x="440" y="16"/>
                  </a:lnTo>
                  <a:lnTo>
                    <a:pt x="390" y="16"/>
                  </a:lnTo>
                  <a:lnTo>
                    <a:pt x="338" y="14"/>
                  </a:lnTo>
                  <a:lnTo>
                    <a:pt x="338" y="14"/>
                  </a:lnTo>
                  <a:lnTo>
                    <a:pt x="288" y="14"/>
                  </a:lnTo>
                  <a:lnTo>
                    <a:pt x="238" y="12"/>
                  </a:lnTo>
                  <a:lnTo>
                    <a:pt x="238" y="12"/>
                  </a:lnTo>
                  <a:lnTo>
                    <a:pt x="214" y="12"/>
                  </a:lnTo>
                  <a:lnTo>
                    <a:pt x="190" y="14"/>
                  </a:lnTo>
                  <a:lnTo>
                    <a:pt x="168" y="18"/>
                  </a:lnTo>
                  <a:lnTo>
                    <a:pt x="148" y="28"/>
                  </a:lnTo>
                  <a:lnTo>
                    <a:pt x="140" y="32"/>
                  </a:lnTo>
                  <a:lnTo>
                    <a:pt x="130" y="40"/>
                  </a:lnTo>
                  <a:lnTo>
                    <a:pt x="124" y="46"/>
                  </a:lnTo>
                  <a:lnTo>
                    <a:pt x="118" y="56"/>
                  </a:lnTo>
                  <a:lnTo>
                    <a:pt x="112" y="66"/>
                  </a:lnTo>
                  <a:lnTo>
                    <a:pt x="108" y="76"/>
                  </a:lnTo>
                  <a:lnTo>
                    <a:pt x="106" y="88"/>
                  </a:lnTo>
                  <a:lnTo>
                    <a:pt x="106" y="102"/>
                  </a:lnTo>
                  <a:lnTo>
                    <a:pt x="106" y="102"/>
                  </a:lnTo>
                  <a:lnTo>
                    <a:pt x="106" y="114"/>
                  </a:lnTo>
                  <a:lnTo>
                    <a:pt x="110" y="124"/>
                  </a:lnTo>
                  <a:lnTo>
                    <a:pt x="114" y="132"/>
                  </a:lnTo>
                  <a:lnTo>
                    <a:pt x="118" y="140"/>
                  </a:lnTo>
                  <a:lnTo>
                    <a:pt x="132" y="150"/>
                  </a:lnTo>
                  <a:lnTo>
                    <a:pt x="146" y="158"/>
                  </a:lnTo>
                  <a:lnTo>
                    <a:pt x="162" y="170"/>
                  </a:lnTo>
                  <a:lnTo>
                    <a:pt x="168" y="176"/>
                  </a:lnTo>
                  <a:lnTo>
                    <a:pt x="174" y="184"/>
                  </a:lnTo>
                  <a:lnTo>
                    <a:pt x="180" y="194"/>
                  </a:lnTo>
                  <a:lnTo>
                    <a:pt x="184" y="206"/>
                  </a:lnTo>
                  <a:lnTo>
                    <a:pt x="186" y="220"/>
                  </a:lnTo>
                  <a:lnTo>
                    <a:pt x="186" y="238"/>
                  </a:lnTo>
                  <a:lnTo>
                    <a:pt x="186" y="238"/>
                  </a:lnTo>
                  <a:lnTo>
                    <a:pt x="184" y="284"/>
                  </a:lnTo>
                  <a:lnTo>
                    <a:pt x="180" y="346"/>
                  </a:lnTo>
                  <a:lnTo>
                    <a:pt x="170" y="418"/>
                  </a:lnTo>
                  <a:lnTo>
                    <a:pt x="160" y="494"/>
                  </a:lnTo>
                  <a:lnTo>
                    <a:pt x="148" y="570"/>
                  </a:lnTo>
                  <a:lnTo>
                    <a:pt x="136" y="640"/>
                  </a:lnTo>
                  <a:lnTo>
                    <a:pt x="122" y="700"/>
                  </a:lnTo>
                  <a:lnTo>
                    <a:pt x="110" y="744"/>
                  </a:lnTo>
                  <a:lnTo>
                    <a:pt x="110" y="744"/>
                  </a:lnTo>
                  <a:lnTo>
                    <a:pt x="104" y="758"/>
                  </a:lnTo>
                  <a:lnTo>
                    <a:pt x="98" y="770"/>
                  </a:lnTo>
                  <a:lnTo>
                    <a:pt x="90" y="780"/>
                  </a:lnTo>
                  <a:lnTo>
                    <a:pt x="82" y="788"/>
                  </a:lnTo>
                  <a:lnTo>
                    <a:pt x="64" y="800"/>
                  </a:lnTo>
                  <a:lnTo>
                    <a:pt x="44" y="808"/>
                  </a:lnTo>
                  <a:lnTo>
                    <a:pt x="28" y="818"/>
                  </a:lnTo>
                  <a:lnTo>
                    <a:pt x="20" y="822"/>
                  </a:lnTo>
                  <a:lnTo>
                    <a:pt x="14" y="828"/>
                  </a:lnTo>
                  <a:lnTo>
                    <a:pt x="8" y="836"/>
                  </a:lnTo>
                  <a:lnTo>
                    <a:pt x="4" y="844"/>
                  </a:lnTo>
                  <a:lnTo>
                    <a:pt x="2" y="856"/>
                  </a:lnTo>
                  <a:lnTo>
                    <a:pt x="0" y="870"/>
                  </a:lnTo>
                  <a:lnTo>
                    <a:pt x="0" y="870"/>
                  </a:lnTo>
                  <a:lnTo>
                    <a:pt x="2" y="886"/>
                  </a:lnTo>
                  <a:lnTo>
                    <a:pt x="6" y="900"/>
                  </a:lnTo>
                  <a:lnTo>
                    <a:pt x="14" y="914"/>
                  </a:lnTo>
                  <a:lnTo>
                    <a:pt x="24" y="924"/>
                  </a:lnTo>
                  <a:lnTo>
                    <a:pt x="40" y="934"/>
                  </a:lnTo>
                  <a:lnTo>
                    <a:pt x="58" y="940"/>
                  </a:lnTo>
                  <a:lnTo>
                    <a:pt x="82" y="946"/>
                  </a:lnTo>
                  <a:lnTo>
                    <a:pt x="110" y="946"/>
                  </a:lnTo>
                  <a:lnTo>
                    <a:pt x="110" y="946"/>
                  </a:lnTo>
                  <a:lnTo>
                    <a:pt x="156" y="946"/>
                  </a:lnTo>
                  <a:lnTo>
                    <a:pt x="200" y="942"/>
                  </a:lnTo>
                  <a:lnTo>
                    <a:pt x="244" y="936"/>
                  </a:lnTo>
                  <a:lnTo>
                    <a:pt x="290" y="936"/>
                  </a:lnTo>
                  <a:lnTo>
                    <a:pt x="640" y="936"/>
                  </a:lnTo>
                  <a:close/>
                </a:path>
              </a:pathLst>
            </a:custGeom>
            <a:solidFill>
              <a:srgbClr val="0070C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rgbClr val="0070C0"/>
                </a:solidFill>
              </a:endParaRPr>
            </a:p>
          </p:txBody>
        </p:sp>
        <p:sp>
          <p:nvSpPr>
            <p:cNvPr id="98" name="Freeform 100"/>
            <p:cNvSpPr>
              <a:spLocks noEditPoints="1"/>
            </p:cNvSpPr>
            <p:nvPr/>
          </p:nvSpPr>
          <p:spPr bwMode="auto">
            <a:xfrm>
              <a:off x="6467475" y="1841500"/>
              <a:ext cx="606425" cy="1530350"/>
            </a:xfrm>
            <a:custGeom>
              <a:avLst/>
              <a:gdLst>
                <a:gd name="T0" fmla="*/ 140 w 382"/>
                <a:gd name="T1" fmla="*/ 666 h 964"/>
                <a:gd name="T2" fmla="*/ 98 w 382"/>
                <a:gd name="T3" fmla="*/ 676 h 964"/>
                <a:gd name="T4" fmla="*/ 60 w 382"/>
                <a:gd name="T5" fmla="*/ 696 h 964"/>
                <a:gd name="T6" fmla="*/ 30 w 382"/>
                <a:gd name="T7" fmla="*/ 726 h 964"/>
                <a:gd name="T8" fmla="*/ 8 w 382"/>
                <a:gd name="T9" fmla="*/ 766 h 964"/>
                <a:gd name="T10" fmla="*/ 0 w 382"/>
                <a:gd name="T11" fmla="*/ 812 h 964"/>
                <a:gd name="T12" fmla="*/ 2 w 382"/>
                <a:gd name="T13" fmla="*/ 844 h 964"/>
                <a:gd name="T14" fmla="*/ 14 w 382"/>
                <a:gd name="T15" fmla="*/ 888 h 964"/>
                <a:gd name="T16" fmla="*/ 40 w 382"/>
                <a:gd name="T17" fmla="*/ 922 h 964"/>
                <a:gd name="T18" fmla="*/ 74 w 382"/>
                <a:gd name="T19" fmla="*/ 948 h 964"/>
                <a:gd name="T20" fmla="*/ 114 w 382"/>
                <a:gd name="T21" fmla="*/ 962 h 964"/>
                <a:gd name="T22" fmla="*/ 142 w 382"/>
                <a:gd name="T23" fmla="*/ 964 h 964"/>
                <a:gd name="T24" fmla="*/ 186 w 382"/>
                <a:gd name="T25" fmla="*/ 958 h 964"/>
                <a:gd name="T26" fmla="*/ 226 w 382"/>
                <a:gd name="T27" fmla="*/ 940 h 964"/>
                <a:gd name="T28" fmla="*/ 260 w 382"/>
                <a:gd name="T29" fmla="*/ 912 h 964"/>
                <a:gd name="T30" fmla="*/ 284 w 382"/>
                <a:gd name="T31" fmla="*/ 874 h 964"/>
                <a:gd name="T32" fmla="*/ 298 w 382"/>
                <a:gd name="T33" fmla="*/ 828 h 964"/>
                <a:gd name="T34" fmla="*/ 298 w 382"/>
                <a:gd name="T35" fmla="*/ 796 h 964"/>
                <a:gd name="T36" fmla="*/ 290 w 382"/>
                <a:gd name="T37" fmla="*/ 752 h 964"/>
                <a:gd name="T38" fmla="*/ 268 w 382"/>
                <a:gd name="T39" fmla="*/ 716 h 964"/>
                <a:gd name="T40" fmla="*/ 238 w 382"/>
                <a:gd name="T41" fmla="*/ 688 h 964"/>
                <a:gd name="T42" fmla="*/ 198 w 382"/>
                <a:gd name="T43" fmla="*/ 672 h 964"/>
                <a:gd name="T44" fmla="*/ 156 w 382"/>
                <a:gd name="T45" fmla="*/ 666 h 964"/>
                <a:gd name="T46" fmla="*/ 234 w 382"/>
                <a:gd name="T47" fmla="*/ 0 h 964"/>
                <a:gd name="T48" fmla="*/ 176 w 382"/>
                <a:gd name="T49" fmla="*/ 4 h 964"/>
                <a:gd name="T50" fmla="*/ 126 w 382"/>
                <a:gd name="T51" fmla="*/ 22 h 964"/>
                <a:gd name="T52" fmla="*/ 90 w 382"/>
                <a:gd name="T53" fmla="*/ 52 h 964"/>
                <a:gd name="T54" fmla="*/ 64 w 382"/>
                <a:gd name="T55" fmla="*/ 94 h 964"/>
                <a:gd name="T56" fmla="*/ 52 w 382"/>
                <a:gd name="T57" fmla="*/ 148 h 964"/>
                <a:gd name="T58" fmla="*/ 54 w 382"/>
                <a:gd name="T59" fmla="*/ 212 h 964"/>
                <a:gd name="T60" fmla="*/ 68 w 382"/>
                <a:gd name="T61" fmla="*/ 350 h 964"/>
                <a:gd name="T62" fmla="*/ 100 w 382"/>
                <a:gd name="T63" fmla="*/ 484 h 964"/>
                <a:gd name="T64" fmla="*/ 124 w 382"/>
                <a:gd name="T65" fmla="*/ 546 h 964"/>
                <a:gd name="T66" fmla="*/ 144 w 382"/>
                <a:gd name="T67" fmla="*/ 574 h 964"/>
                <a:gd name="T68" fmla="*/ 176 w 382"/>
                <a:gd name="T69" fmla="*/ 586 h 964"/>
                <a:gd name="T70" fmla="*/ 198 w 382"/>
                <a:gd name="T71" fmla="*/ 580 h 964"/>
                <a:gd name="T72" fmla="*/ 226 w 382"/>
                <a:gd name="T73" fmla="*/ 556 h 964"/>
                <a:gd name="T74" fmla="*/ 246 w 382"/>
                <a:gd name="T75" fmla="*/ 528 h 964"/>
                <a:gd name="T76" fmla="*/ 336 w 382"/>
                <a:gd name="T77" fmla="*/ 342 h 964"/>
                <a:gd name="T78" fmla="*/ 374 w 382"/>
                <a:gd name="T79" fmla="*/ 216 h 964"/>
                <a:gd name="T80" fmla="*/ 382 w 382"/>
                <a:gd name="T81" fmla="*/ 140 h 964"/>
                <a:gd name="T82" fmla="*/ 380 w 382"/>
                <a:gd name="T83" fmla="*/ 108 h 964"/>
                <a:gd name="T84" fmla="*/ 366 w 382"/>
                <a:gd name="T85" fmla="*/ 66 h 964"/>
                <a:gd name="T86" fmla="*/ 342 w 382"/>
                <a:gd name="T87" fmla="*/ 34 h 964"/>
                <a:gd name="T88" fmla="*/ 310 w 382"/>
                <a:gd name="T89" fmla="*/ 14 h 964"/>
                <a:gd name="T90" fmla="*/ 268 w 382"/>
                <a:gd name="T91" fmla="*/ 2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382" h="964">
                  <a:moveTo>
                    <a:pt x="156" y="666"/>
                  </a:moveTo>
                  <a:lnTo>
                    <a:pt x="156" y="666"/>
                  </a:lnTo>
                  <a:lnTo>
                    <a:pt x="140" y="666"/>
                  </a:lnTo>
                  <a:lnTo>
                    <a:pt x="126" y="668"/>
                  </a:lnTo>
                  <a:lnTo>
                    <a:pt x="112" y="672"/>
                  </a:lnTo>
                  <a:lnTo>
                    <a:pt x="98" y="676"/>
                  </a:lnTo>
                  <a:lnTo>
                    <a:pt x="84" y="682"/>
                  </a:lnTo>
                  <a:lnTo>
                    <a:pt x="72" y="688"/>
                  </a:lnTo>
                  <a:lnTo>
                    <a:pt x="60" y="696"/>
                  </a:lnTo>
                  <a:lnTo>
                    <a:pt x="50" y="706"/>
                  </a:lnTo>
                  <a:lnTo>
                    <a:pt x="38" y="716"/>
                  </a:lnTo>
                  <a:lnTo>
                    <a:pt x="30" y="726"/>
                  </a:lnTo>
                  <a:lnTo>
                    <a:pt x="22" y="738"/>
                  </a:lnTo>
                  <a:lnTo>
                    <a:pt x="14" y="752"/>
                  </a:lnTo>
                  <a:lnTo>
                    <a:pt x="8" y="766"/>
                  </a:lnTo>
                  <a:lnTo>
                    <a:pt x="4" y="780"/>
                  </a:lnTo>
                  <a:lnTo>
                    <a:pt x="2" y="796"/>
                  </a:lnTo>
                  <a:lnTo>
                    <a:pt x="0" y="812"/>
                  </a:lnTo>
                  <a:lnTo>
                    <a:pt x="0" y="812"/>
                  </a:lnTo>
                  <a:lnTo>
                    <a:pt x="0" y="828"/>
                  </a:lnTo>
                  <a:lnTo>
                    <a:pt x="2" y="844"/>
                  </a:lnTo>
                  <a:lnTo>
                    <a:pt x="4" y="860"/>
                  </a:lnTo>
                  <a:lnTo>
                    <a:pt x="8" y="874"/>
                  </a:lnTo>
                  <a:lnTo>
                    <a:pt x="14" y="888"/>
                  </a:lnTo>
                  <a:lnTo>
                    <a:pt x="22" y="900"/>
                  </a:lnTo>
                  <a:lnTo>
                    <a:pt x="30" y="912"/>
                  </a:lnTo>
                  <a:lnTo>
                    <a:pt x="40" y="922"/>
                  </a:lnTo>
                  <a:lnTo>
                    <a:pt x="50" y="932"/>
                  </a:lnTo>
                  <a:lnTo>
                    <a:pt x="62" y="940"/>
                  </a:lnTo>
                  <a:lnTo>
                    <a:pt x="74" y="948"/>
                  </a:lnTo>
                  <a:lnTo>
                    <a:pt x="86" y="954"/>
                  </a:lnTo>
                  <a:lnTo>
                    <a:pt x="100" y="958"/>
                  </a:lnTo>
                  <a:lnTo>
                    <a:pt x="114" y="962"/>
                  </a:lnTo>
                  <a:lnTo>
                    <a:pt x="128" y="964"/>
                  </a:lnTo>
                  <a:lnTo>
                    <a:pt x="142" y="964"/>
                  </a:lnTo>
                  <a:lnTo>
                    <a:pt x="142" y="964"/>
                  </a:lnTo>
                  <a:lnTo>
                    <a:pt x="158" y="964"/>
                  </a:lnTo>
                  <a:lnTo>
                    <a:pt x="172" y="962"/>
                  </a:lnTo>
                  <a:lnTo>
                    <a:pt x="186" y="958"/>
                  </a:lnTo>
                  <a:lnTo>
                    <a:pt x="200" y="954"/>
                  </a:lnTo>
                  <a:lnTo>
                    <a:pt x="214" y="948"/>
                  </a:lnTo>
                  <a:lnTo>
                    <a:pt x="226" y="940"/>
                  </a:lnTo>
                  <a:lnTo>
                    <a:pt x="238" y="932"/>
                  </a:lnTo>
                  <a:lnTo>
                    <a:pt x="250" y="922"/>
                  </a:lnTo>
                  <a:lnTo>
                    <a:pt x="260" y="912"/>
                  </a:lnTo>
                  <a:lnTo>
                    <a:pt x="268" y="900"/>
                  </a:lnTo>
                  <a:lnTo>
                    <a:pt x="276" y="888"/>
                  </a:lnTo>
                  <a:lnTo>
                    <a:pt x="284" y="874"/>
                  </a:lnTo>
                  <a:lnTo>
                    <a:pt x="290" y="860"/>
                  </a:lnTo>
                  <a:lnTo>
                    <a:pt x="294" y="844"/>
                  </a:lnTo>
                  <a:lnTo>
                    <a:pt x="298" y="828"/>
                  </a:lnTo>
                  <a:lnTo>
                    <a:pt x="298" y="812"/>
                  </a:lnTo>
                  <a:lnTo>
                    <a:pt x="298" y="812"/>
                  </a:lnTo>
                  <a:lnTo>
                    <a:pt x="298" y="796"/>
                  </a:lnTo>
                  <a:lnTo>
                    <a:pt x="296" y="780"/>
                  </a:lnTo>
                  <a:lnTo>
                    <a:pt x="294" y="766"/>
                  </a:lnTo>
                  <a:lnTo>
                    <a:pt x="290" y="752"/>
                  </a:lnTo>
                  <a:lnTo>
                    <a:pt x="284" y="738"/>
                  </a:lnTo>
                  <a:lnTo>
                    <a:pt x="276" y="726"/>
                  </a:lnTo>
                  <a:lnTo>
                    <a:pt x="268" y="716"/>
                  </a:lnTo>
                  <a:lnTo>
                    <a:pt x="258" y="706"/>
                  </a:lnTo>
                  <a:lnTo>
                    <a:pt x="248" y="696"/>
                  </a:lnTo>
                  <a:lnTo>
                    <a:pt x="238" y="688"/>
                  </a:lnTo>
                  <a:lnTo>
                    <a:pt x="226" y="682"/>
                  </a:lnTo>
                  <a:lnTo>
                    <a:pt x="212" y="676"/>
                  </a:lnTo>
                  <a:lnTo>
                    <a:pt x="198" y="672"/>
                  </a:lnTo>
                  <a:lnTo>
                    <a:pt x="184" y="668"/>
                  </a:lnTo>
                  <a:lnTo>
                    <a:pt x="170" y="666"/>
                  </a:lnTo>
                  <a:lnTo>
                    <a:pt x="156" y="666"/>
                  </a:lnTo>
                  <a:lnTo>
                    <a:pt x="156" y="666"/>
                  </a:lnTo>
                  <a:close/>
                  <a:moveTo>
                    <a:pt x="234" y="0"/>
                  </a:moveTo>
                  <a:lnTo>
                    <a:pt x="234" y="0"/>
                  </a:lnTo>
                  <a:lnTo>
                    <a:pt x="214" y="0"/>
                  </a:lnTo>
                  <a:lnTo>
                    <a:pt x="194" y="2"/>
                  </a:lnTo>
                  <a:lnTo>
                    <a:pt x="176" y="4"/>
                  </a:lnTo>
                  <a:lnTo>
                    <a:pt x="158" y="10"/>
                  </a:lnTo>
                  <a:lnTo>
                    <a:pt x="142" y="16"/>
                  </a:lnTo>
                  <a:lnTo>
                    <a:pt x="126" y="22"/>
                  </a:lnTo>
                  <a:lnTo>
                    <a:pt x="112" y="32"/>
                  </a:lnTo>
                  <a:lnTo>
                    <a:pt x="100" y="40"/>
                  </a:lnTo>
                  <a:lnTo>
                    <a:pt x="90" y="52"/>
                  </a:lnTo>
                  <a:lnTo>
                    <a:pt x="80" y="64"/>
                  </a:lnTo>
                  <a:lnTo>
                    <a:pt x="72" y="78"/>
                  </a:lnTo>
                  <a:lnTo>
                    <a:pt x="64" y="94"/>
                  </a:lnTo>
                  <a:lnTo>
                    <a:pt x="60" y="110"/>
                  </a:lnTo>
                  <a:lnTo>
                    <a:pt x="56" y="130"/>
                  </a:lnTo>
                  <a:lnTo>
                    <a:pt x="52" y="148"/>
                  </a:lnTo>
                  <a:lnTo>
                    <a:pt x="52" y="170"/>
                  </a:lnTo>
                  <a:lnTo>
                    <a:pt x="52" y="170"/>
                  </a:lnTo>
                  <a:lnTo>
                    <a:pt x="54" y="212"/>
                  </a:lnTo>
                  <a:lnTo>
                    <a:pt x="56" y="258"/>
                  </a:lnTo>
                  <a:lnTo>
                    <a:pt x="62" y="304"/>
                  </a:lnTo>
                  <a:lnTo>
                    <a:pt x="68" y="350"/>
                  </a:lnTo>
                  <a:lnTo>
                    <a:pt x="78" y="396"/>
                  </a:lnTo>
                  <a:lnTo>
                    <a:pt x="88" y="440"/>
                  </a:lnTo>
                  <a:lnTo>
                    <a:pt x="100" y="484"/>
                  </a:lnTo>
                  <a:lnTo>
                    <a:pt x="114" y="524"/>
                  </a:lnTo>
                  <a:lnTo>
                    <a:pt x="114" y="524"/>
                  </a:lnTo>
                  <a:lnTo>
                    <a:pt x="124" y="546"/>
                  </a:lnTo>
                  <a:lnTo>
                    <a:pt x="130" y="556"/>
                  </a:lnTo>
                  <a:lnTo>
                    <a:pt x="136" y="566"/>
                  </a:lnTo>
                  <a:lnTo>
                    <a:pt x="144" y="574"/>
                  </a:lnTo>
                  <a:lnTo>
                    <a:pt x="152" y="580"/>
                  </a:lnTo>
                  <a:lnTo>
                    <a:pt x="162" y="584"/>
                  </a:lnTo>
                  <a:lnTo>
                    <a:pt x="176" y="586"/>
                  </a:lnTo>
                  <a:lnTo>
                    <a:pt x="176" y="586"/>
                  </a:lnTo>
                  <a:lnTo>
                    <a:pt x="188" y="584"/>
                  </a:lnTo>
                  <a:lnTo>
                    <a:pt x="198" y="580"/>
                  </a:lnTo>
                  <a:lnTo>
                    <a:pt x="208" y="574"/>
                  </a:lnTo>
                  <a:lnTo>
                    <a:pt x="218" y="566"/>
                  </a:lnTo>
                  <a:lnTo>
                    <a:pt x="226" y="556"/>
                  </a:lnTo>
                  <a:lnTo>
                    <a:pt x="234" y="548"/>
                  </a:lnTo>
                  <a:lnTo>
                    <a:pt x="246" y="528"/>
                  </a:lnTo>
                  <a:lnTo>
                    <a:pt x="246" y="528"/>
                  </a:lnTo>
                  <a:lnTo>
                    <a:pt x="292" y="438"/>
                  </a:lnTo>
                  <a:lnTo>
                    <a:pt x="316" y="390"/>
                  </a:lnTo>
                  <a:lnTo>
                    <a:pt x="336" y="342"/>
                  </a:lnTo>
                  <a:lnTo>
                    <a:pt x="354" y="292"/>
                  </a:lnTo>
                  <a:lnTo>
                    <a:pt x="368" y="242"/>
                  </a:lnTo>
                  <a:lnTo>
                    <a:pt x="374" y="216"/>
                  </a:lnTo>
                  <a:lnTo>
                    <a:pt x="378" y="192"/>
                  </a:lnTo>
                  <a:lnTo>
                    <a:pt x="380" y="166"/>
                  </a:lnTo>
                  <a:lnTo>
                    <a:pt x="382" y="140"/>
                  </a:lnTo>
                  <a:lnTo>
                    <a:pt x="382" y="140"/>
                  </a:lnTo>
                  <a:lnTo>
                    <a:pt x="380" y="124"/>
                  </a:lnTo>
                  <a:lnTo>
                    <a:pt x="380" y="108"/>
                  </a:lnTo>
                  <a:lnTo>
                    <a:pt x="376" y="94"/>
                  </a:lnTo>
                  <a:lnTo>
                    <a:pt x="372" y="80"/>
                  </a:lnTo>
                  <a:lnTo>
                    <a:pt x="366" y="66"/>
                  </a:lnTo>
                  <a:lnTo>
                    <a:pt x="360" y="54"/>
                  </a:lnTo>
                  <a:lnTo>
                    <a:pt x="352" y="44"/>
                  </a:lnTo>
                  <a:lnTo>
                    <a:pt x="342" y="34"/>
                  </a:lnTo>
                  <a:lnTo>
                    <a:pt x="332" y="26"/>
                  </a:lnTo>
                  <a:lnTo>
                    <a:pt x="322" y="20"/>
                  </a:lnTo>
                  <a:lnTo>
                    <a:pt x="310" y="14"/>
                  </a:lnTo>
                  <a:lnTo>
                    <a:pt x="296" y="8"/>
                  </a:lnTo>
                  <a:lnTo>
                    <a:pt x="282" y="4"/>
                  </a:lnTo>
                  <a:lnTo>
                    <a:pt x="268" y="2"/>
                  </a:lnTo>
                  <a:lnTo>
                    <a:pt x="234" y="0"/>
                  </a:lnTo>
                  <a:lnTo>
                    <a:pt x="234" y="0"/>
                  </a:lnTo>
                  <a:close/>
                </a:path>
              </a:pathLst>
            </a:custGeom>
            <a:solidFill>
              <a:srgbClr val="0070C0"/>
            </a:solidFill>
            <a:ln w="12700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rgbClr val="0070C0"/>
                </a:solidFill>
              </a:endParaRPr>
            </a:p>
          </p:txBody>
        </p:sp>
      </p:grpSp>
      <p:sp>
        <p:nvSpPr>
          <p:cNvPr id="41" name="テキスト ボックス 40"/>
          <p:cNvSpPr txBox="1"/>
          <p:nvPr/>
        </p:nvSpPr>
        <p:spPr>
          <a:xfrm>
            <a:off x="496690" y="7148565"/>
            <a:ext cx="673613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ja-JP" altLang="en-US" sz="4800" b="1" dirty="0" smtClean="0">
                <a:solidFill>
                  <a:srgbClr val="002060"/>
                </a:solidFill>
                <a:latin typeface="HG丸ｺﾞｼｯｸM-PRO" pitchFamily="50" charset="-128"/>
                <a:ea typeface="HG丸ｺﾞｼｯｸM-PRO" pitchFamily="50" charset="-128"/>
                <a:cs typeface="Arial" pitchFamily="34" charset="0"/>
              </a:rPr>
              <a:t>店内家具</a:t>
            </a:r>
            <a:r>
              <a:rPr lang="en-US" altLang="ja-JP" sz="4800" b="1" dirty="0" smtClean="0">
                <a:solidFill>
                  <a:srgbClr val="002060"/>
                </a:solidFill>
                <a:latin typeface="HG丸ｺﾞｼｯｸM-PRO" pitchFamily="50" charset="-128"/>
                <a:ea typeface="HG丸ｺﾞｼｯｸM-PRO" pitchFamily="50" charset="-128"/>
                <a:cs typeface="Arial" pitchFamily="34" charset="0"/>
              </a:rPr>
              <a:t>30-50%OFF</a:t>
            </a:r>
            <a:endParaRPr lang="ja-JP" altLang="en-US" sz="4800" b="1" dirty="0" smtClean="0">
              <a:solidFill>
                <a:srgbClr val="002060"/>
              </a:solidFill>
              <a:latin typeface="HG丸ｺﾞｼｯｸM-PRO" pitchFamily="50" charset="-128"/>
              <a:ea typeface="HG丸ｺﾞｼｯｸM-PRO" pitchFamily="50" charset="-128"/>
              <a:cs typeface="Arial" pitchFamily="34" charset="0"/>
            </a:endParaRPr>
          </a:p>
        </p:txBody>
      </p:sp>
      <p:sp>
        <p:nvSpPr>
          <p:cNvPr id="100" name="正方形/長方形 99"/>
          <p:cNvSpPr/>
          <p:nvPr/>
        </p:nvSpPr>
        <p:spPr>
          <a:xfrm>
            <a:off x="0" y="9838472"/>
            <a:ext cx="7772400" cy="1116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712" name="テキスト ボックス 54711"/>
          <p:cNvSpPr txBox="1"/>
          <p:nvPr/>
        </p:nvSpPr>
        <p:spPr>
          <a:xfrm>
            <a:off x="2264959" y="9891969"/>
            <a:ext cx="411516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LIFE HOUSE</a:t>
            </a:r>
            <a:r>
              <a:rPr lang="ja-JP" altLang="en-US" sz="2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en-US" altLang="ja-JP" sz="2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ASKUL</a:t>
            </a:r>
            <a:endParaRPr kumimoji="1" lang="ja-JP" altLang="en-US" sz="28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17" name="正方形/長方形 116"/>
          <p:cNvSpPr/>
          <p:nvPr/>
        </p:nvSpPr>
        <p:spPr>
          <a:xfrm>
            <a:off x="488950" y="10348765"/>
            <a:ext cx="7308878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●住所：東京都江東区豊洲3-2-3　●TEL: 03-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1234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-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111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　　●営業時間：午後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時～</a:t>
            </a:r>
            <a:r>
              <a:rPr lang="en-US" altLang="ja-JP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r>
              <a:rPr lang="ja-JP" altLang="en-US" sz="12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時</a:t>
            </a:r>
            <a:endParaRPr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90" name="正方形/長方形 2889"/>
          <p:cNvSpPr/>
          <p:nvPr/>
        </p:nvSpPr>
        <p:spPr>
          <a:xfrm>
            <a:off x="727075" y="7975066"/>
            <a:ext cx="6261099" cy="1296000"/>
          </a:xfrm>
          <a:prstGeom prst="rect">
            <a:avLst/>
          </a:prstGeom>
          <a:pattFill prst="dkVert">
            <a:fgClr>
              <a:schemeClr val="bg1"/>
            </a:fgClr>
            <a:bgClr>
              <a:srgbClr val="FFEFC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" name="グループ化 556"/>
          <p:cNvGrpSpPr/>
          <p:nvPr/>
        </p:nvGrpSpPr>
        <p:grpSpPr>
          <a:xfrm>
            <a:off x="856576" y="8080653"/>
            <a:ext cx="2898576" cy="1126462"/>
            <a:chOff x="389174" y="8370576"/>
            <a:chExt cx="2898576" cy="1126462"/>
          </a:xfrm>
        </p:grpSpPr>
        <p:sp>
          <p:nvSpPr>
            <p:cNvPr id="558" name="テキスト ボックス 557"/>
            <p:cNvSpPr txBox="1"/>
            <p:nvPr/>
          </p:nvSpPr>
          <p:spPr>
            <a:xfrm>
              <a:off x="389174" y="8370576"/>
              <a:ext cx="1973617" cy="112646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171450" indent="-171450">
                <a:lnSpc>
                  <a:spcPct val="120000"/>
                </a:lnSpc>
                <a:buFont typeface="Wingdings" panose="05000000000000000000" pitchFamily="2" charset="2"/>
                <a:buChar char="l"/>
              </a:pPr>
              <a:r>
                <a:rPr lang="ja-JP" altLang="en-US" sz="14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カウチソファー</a:t>
              </a:r>
              <a:endParaRPr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171450" indent="-171450">
                <a:lnSpc>
                  <a:spcPct val="120000"/>
                </a:lnSpc>
                <a:buFont typeface="Wingdings" panose="05000000000000000000" pitchFamily="2" charset="2"/>
                <a:buChar char="l"/>
              </a:pPr>
              <a:r>
                <a:rPr lang="ja-JP" altLang="en-US" sz="14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チェスト</a:t>
              </a:r>
              <a:endParaRPr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171450" indent="-171450">
                <a:lnSpc>
                  <a:spcPct val="120000"/>
                </a:lnSpc>
                <a:buFont typeface="Wingdings" panose="05000000000000000000" pitchFamily="2" charset="2"/>
                <a:buChar char="l"/>
              </a:pPr>
              <a:r>
                <a:rPr lang="ja-JP" altLang="en-US" sz="14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ダイニングテーブル</a:t>
              </a:r>
              <a:endParaRPr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171450" indent="-171450">
                <a:lnSpc>
                  <a:spcPct val="120000"/>
                </a:lnSpc>
                <a:buFont typeface="Wingdings" panose="05000000000000000000" pitchFamily="2" charset="2"/>
                <a:buChar char="l"/>
              </a:pPr>
              <a:r>
                <a:rPr lang="ja-JP" altLang="en-US" sz="14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デザイニングチェア</a:t>
              </a:r>
              <a:endParaRPr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559" name="テキスト ボックス 558"/>
            <p:cNvSpPr txBox="1"/>
            <p:nvPr/>
          </p:nvSpPr>
          <p:spPr>
            <a:xfrm>
              <a:off x="2210853" y="8370576"/>
              <a:ext cx="1076897" cy="112646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>
                <a:lnSpc>
                  <a:spcPct val="120000"/>
                </a:lnSpc>
              </a:pPr>
              <a:r>
                <a:rPr kumimoji="1" lang="en-US" altLang="ja-JP" sz="1400" b="1" spc="11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\25,000</a:t>
              </a:r>
            </a:p>
            <a:p>
              <a:pPr algn="r">
                <a:lnSpc>
                  <a:spcPct val="120000"/>
                </a:lnSpc>
              </a:pPr>
              <a:r>
                <a:rPr lang="en-US" altLang="ja-JP" sz="1400" b="1" spc="11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\32,200</a:t>
              </a:r>
            </a:p>
            <a:p>
              <a:pPr algn="r">
                <a:lnSpc>
                  <a:spcPct val="120000"/>
                </a:lnSpc>
              </a:pPr>
              <a:r>
                <a:rPr lang="en-US" altLang="ja-JP" sz="1400" b="1" spc="11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\58,900</a:t>
              </a:r>
            </a:p>
            <a:p>
              <a:pPr algn="r">
                <a:lnSpc>
                  <a:spcPct val="120000"/>
                </a:lnSpc>
              </a:pPr>
              <a:r>
                <a:rPr lang="en-US" altLang="ja-JP" sz="1400" b="1" spc="11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\12,000</a:t>
              </a:r>
            </a:p>
          </p:txBody>
        </p:sp>
      </p:grpSp>
      <p:grpSp>
        <p:nvGrpSpPr>
          <p:cNvPr id="5" name="グループ化 560"/>
          <p:cNvGrpSpPr/>
          <p:nvPr/>
        </p:nvGrpSpPr>
        <p:grpSpPr>
          <a:xfrm>
            <a:off x="4049600" y="8080653"/>
            <a:ext cx="2898576" cy="1126462"/>
            <a:chOff x="389174" y="8370576"/>
            <a:chExt cx="2898576" cy="1126462"/>
          </a:xfrm>
        </p:grpSpPr>
        <p:sp>
          <p:nvSpPr>
            <p:cNvPr id="562" name="テキスト ボックス 561"/>
            <p:cNvSpPr txBox="1"/>
            <p:nvPr/>
          </p:nvSpPr>
          <p:spPr>
            <a:xfrm>
              <a:off x="389174" y="8370576"/>
              <a:ext cx="1794081" cy="112646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171450" indent="-171450">
                <a:lnSpc>
                  <a:spcPct val="120000"/>
                </a:lnSpc>
                <a:buFont typeface="Wingdings" panose="05000000000000000000" pitchFamily="2" charset="2"/>
                <a:buChar char="l"/>
              </a:pPr>
              <a:r>
                <a:rPr lang="ja-JP" altLang="en-US" sz="14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ラグ</a:t>
              </a:r>
              <a:endParaRPr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171450" indent="-171450">
                <a:lnSpc>
                  <a:spcPct val="120000"/>
                </a:lnSpc>
                <a:buFont typeface="Wingdings" panose="05000000000000000000" pitchFamily="2" charset="2"/>
                <a:buChar char="l"/>
              </a:pPr>
              <a:r>
                <a:rPr lang="ja-JP" altLang="en-US" sz="14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カーテン</a:t>
              </a:r>
              <a:endParaRPr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171450" indent="-171450">
                <a:lnSpc>
                  <a:spcPct val="120000"/>
                </a:lnSpc>
                <a:buFont typeface="Wingdings" panose="05000000000000000000" pitchFamily="2" charset="2"/>
                <a:buChar char="l"/>
              </a:pPr>
              <a:r>
                <a:rPr lang="ja-JP" altLang="en-US" sz="14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クッション</a:t>
              </a:r>
              <a:endParaRPr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171450" indent="-171450">
                <a:lnSpc>
                  <a:spcPct val="120000"/>
                </a:lnSpc>
                <a:buFont typeface="Wingdings" panose="05000000000000000000" pitchFamily="2" charset="2"/>
                <a:buChar char="l"/>
              </a:pPr>
              <a:r>
                <a:rPr lang="ja-JP" altLang="en-US" sz="1400" b="1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フェイクグリーン</a:t>
              </a:r>
              <a:endParaRPr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563" name="テキスト ボックス 562"/>
            <p:cNvSpPr txBox="1"/>
            <p:nvPr/>
          </p:nvSpPr>
          <p:spPr>
            <a:xfrm>
              <a:off x="2183602" y="8370576"/>
              <a:ext cx="1104148" cy="112646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>
                <a:lnSpc>
                  <a:spcPct val="120000"/>
                </a:lnSpc>
              </a:pPr>
              <a:r>
                <a:rPr kumimoji="1" lang="en-US" altLang="ja-JP" sz="1400" b="1" spc="11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\10,000</a:t>
              </a:r>
            </a:p>
            <a:p>
              <a:pPr algn="r">
                <a:lnSpc>
                  <a:spcPct val="120000"/>
                </a:lnSpc>
              </a:pPr>
              <a:r>
                <a:rPr lang="en-US" altLang="ja-JP" sz="1400" b="1" spc="11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\5,000~</a:t>
              </a:r>
            </a:p>
            <a:p>
              <a:pPr algn="r">
                <a:lnSpc>
                  <a:spcPct val="120000"/>
                </a:lnSpc>
              </a:pPr>
              <a:r>
                <a:rPr lang="en-US" altLang="ja-JP" sz="1400" b="1" spc="11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\1,500</a:t>
              </a:r>
            </a:p>
            <a:p>
              <a:pPr algn="r">
                <a:lnSpc>
                  <a:spcPct val="120000"/>
                </a:lnSpc>
              </a:pPr>
              <a:r>
                <a:rPr lang="en-US" altLang="ja-JP" sz="1400" b="1" spc="110" dirty="0" smtClean="0">
                  <a:latin typeface="メイリオ" panose="020B0604030504040204" pitchFamily="50" charset="-128"/>
                  <a:ea typeface="メイリオ" panose="020B0604030504040204" pitchFamily="50" charset="-128"/>
                </a:rPr>
                <a:t>\1,000</a:t>
              </a:r>
            </a:p>
          </p:txBody>
        </p:sp>
      </p:grpSp>
      <p:grpSp>
        <p:nvGrpSpPr>
          <p:cNvPr id="6" name="グループ化 65"/>
          <p:cNvGrpSpPr/>
          <p:nvPr/>
        </p:nvGrpSpPr>
        <p:grpSpPr>
          <a:xfrm>
            <a:off x="277881" y="540309"/>
            <a:ext cx="6942069" cy="863041"/>
            <a:chOff x="277881" y="540309"/>
            <a:chExt cx="6942069" cy="863041"/>
          </a:xfrm>
        </p:grpSpPr>
        <p:sp>
          <p:nvSpPr>
            <p:cNvPr id="53" name="Freeform 87"/>
            <p:cNvSpPr>
              <a:spLocks/>
            </p:cNvSpPr>
            <p:nvPr/>
          </p:nvSpPr>
          <p:spPr bwMode="auto">
            <a:xfrm>
              <a:off x="3867150" y="1003300"/>
              <a:ext cx="390525" cy="400050"/>
            </a:xfrm>
            <a:custGeom>
              <a:avLst/>
              <a:gdLst>
                <a:gd name="T0" fmla="*/ 16 w 246"/>
                <a:gd name="T1" fmla="*/ 228 h 252"/>
                <a:gd name="T2" fmla="*/ 14 w 246"/>
                <a:gd name="T3" fmla="*/ 224 h 252"/>
                <a:gd name="T4" fmla="*/ 28 w 246"/>
                <a:gd name="T5" fmla="*/ 200 h 252"/>
                <a:gd name="T6" fmla="*/ 46 w 246"/>
                <a:gd name="T7" fmla="*/ 184 h 252"/>
                <a:gd name="T8" fmla="*/ 88 w 246"/>
                <a:gd name="T9" fmla="*/ 156 h 252"/>
                <a:gd name="T10" fmla="*/ 104 w 246"/>
                <a:gd name="T11" fmla="*/ 146 h 252"/>
                <a:gd name="T12" fmla="*/ 82 w 246"/>
                <a:gd name="T13" fmla="*/ 156 h 252"/>
                <a:gd name="T14" fmla="*/ 42 w 246"/>
                <a:gd name="T15" fmla="*/ 182 h 252"/>
                <a:gd name="T16" fmla="*/ 32 w 246"/>
                <a:gd name="T17" fmla="*/ 192 h 252"/>
                <a:gd name="T18" fmla="*/ 2 w 246"/>
                <a:gd name="T19" fmla="*/ 224 h 252"/>
                <a:gd name="T20" fmla="*/ 6 w 246"/>
                <a:gd name="T21" fmla="*/ 246 h 252"/>
                <a:gd name="T22" fmla="*/ 22 w 246"/>
                <a:gd name="T23" fmla="*/ 250 h 252"/>
                <a:gd name="T24" fmla="*/ 70 w 246"/>
                <a:gd name="T25" fmla="*/ 232 h 252"/>
                <a:gd name="T26" fmla="*/ 158 w 246"/>
                <a:gd name="T27" fmla="*/ 130 h 252"/>
                <a:gd name="T28" fmla="*/ 234 w 246"/>
                <a:gd name="T29" fmla="*/ 92 h 252"/>
                <a:gd name="T30" fmla="*/ 244 w 246"/>
                <a:gd name="T31" fmla="*/ 84 h 252"/>
                <a:gd name="T32" fmla="*/ 246 w 246"/>
                <a:gd name="T33" fmla="*/ 78 h 252"/>
                <a:gd name="T34" fmla="*/ 246 w 246"/>
                <a:gd name="T35" fmla="*/ 74 h 252"/>
                <a:gd name="T36" fmla="*/ 210 w 246"/>
                <a:gd name="T37" fmla="*/ 102 h 252"/>
                <a:gd name="T38" fmla="*/ 176 w 246"/>
                <a:gd name="T39" fmla="*/ 102 h 252"/>
                <a:gd name="T40" fmla="*/ 236 w 246"/>
                <a:gd name="T41" fmla="*/ 6 h 252"/>
                <a:gd name="T42" fmla="*/ 230 w 246"/>
                <a:gd name="T43" fmla="*/ 0 h 252"/>
                <a:gd name="T44" fmla="*/ 222 w 246"/>
                <a:gd name="T45" fmla="*/ 2 h 252"/>
                <a:gd name="T46" fmla="*/ 216 w 246"/>
                <a:gd name="T47" fmla="*/ 4 h 252"/>
                <a:gd name="T48" fmla="*/ 212 w 246"/>
                <a:gd name="T49" fmla="*/ 2 h 252"/>
                <a:gd name="T50" fmla="*/ 208 w 246"/>
                <a:gd name="T51" fmla="*/ 12 h 252"/>
                <a:gd name="T52" fmla="*/ 186 w 246"/>
                <a:gd name="T53" fmla="*/ 50 h 252"/>
                <a:gd name="T54" fmla="*/ 134 w 246"/>
                <a:gd name="T55" fmla="*/ 110 h 252"/>
                <a:gd name="T56" fmla="*/ 116 w 246"/>
                <a:gd name="T57" fmla="*/ 118 h 252"/>
                <a:gd name="T58" fmla="*/ 108 w 246"/>
                <a:gd name="T59" fmla="*/ 116 h 252"/>
                <a:gd name="T60" fmla="*/ 102 w 246"/>
                <a:gd name="T61" fmla="*/ 112 h 252"/>
                <a:gd name="T62" fmla="*/ 98 w 246"/>
                <a:gd name="T63" fmla="*/ 108 h 252"/>
                <a:gd name="T64" fmla="*/ 128 w 246"/>
                <a:gd name="T65" fmla="*/ 54 h 252"/>
                <a:gd name="T66" fmla="*/ 144 w 246"/>
                <a:gd name="T67" fmla="*/ 28 h 252"/>
                <a:gd name="T68" fmla="*/ 148 w 246"/>
                <a:gd name="T69" fmla="*/ 4 h 252"/>
                <a:gd name="T70" fmla="*/ 144 w 246"/>
                <a:gd name="T71" fmla="*/ 4 h 252"/>
                <a:gd name="T72" fmla="*/ 82 w 246"/>
                <a:gd name="T73" fmla="*/ 96 h 252"/>
                <a:gd name="T74" fmla="*/ 80 w 246"/>
                <a:gd name="T75" fmla="*/ 108 h 252"/>
                <a:gd name="T76" fmla="*/ 80 w 246"/>
                <a:gd name="T77" fmla="*/ 112 h 252"/>
                <a:gd name="T78" fmla="*/ 84 w 246"/>
                <a:gd name="T79" fmla="*/ 120 h 252"/>
                <a:gd name="T80" fmla="*/ 98 w 246"/>
                <a:gd name="T81" fmla="*/ 126 h 252"/>
                <a:gd name="T82" fmla="*/ 120 w 246"/>
                <a:gd name="T83" fmla="*/ 122 h 252"/>
                <a:gd name="T84" fmla="*/ 136 w 246"/>
                <a:gd name="T85" fmla="*/ 116 h 252"/>
                <a:gd name="T86" fmla="*/ 138 w 246"/>
                <a:gd name="T87" fmla="*/ 122 h 252"/>
                <a:gd name="T88" fmla="*/ 128 w 246"/>
                <a:gd name="T89" fmla="*/ 130 h 252"/>
                <a:gd name="T90" fmla="*/ 136 w 246"/>
                <a:gd name="T91" fmla="*/ 132 h 252"/>
                <a:gd name="T92" fmla="*/ 118 w 246"/>
                <a:gd name="T93" fmla="*/ 160 h 252"/>
                <a:gd name="T94" fmla="*/ 102 w 246"/>
                <a:gd name="T95" fmla="*/ 192 h 252"/>
                <a:gd name="T96" fmla="*/ 62 w 246"/>
                <a:gd name="T97" fmla="*/ 234 h 252"/>
                <a:gd name="T98" fmla="*/ 46 w 246"/>
                <a:gd name="T99" fmla="*/ 238 h 252"/>
                <a:gd name="T100" fmla="*/ 38 w 246"/>
                <a:gd name="T101" fmla="*/ 240 h 252"/>
                <a:gd name="T102" fmla="*/ 24 w 246"/>
                <a:gd name="T103" fmla="*/ 238 h 252"/>
                <a:gd name="T104" fmla="*/ 16 w 246"/>
                <a:gd name="T105" fmla="*/ 230 h 2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46" h="252">
                  <a:moveTo>
                    <a:pt x="16" y="230"/>
                  </a:moveTo>
                  <a:lnTo>
                    <a:pt x="16" y="230"/>
                  </a:lnTo>
                  <a:lnTo>
                    <a:pt x="16" y="230"/>
                  </a:lnTo>
                  <a:lnTo>
                    <a:pt x="16" y="230"/>
                  </a:lnTo>
                  <a:lnTo>
                    <a:pt x="16" y="228"/>
                  </a:lnTo>
                  <a:lnTo>
                    <a:pt x="16" y="228"/>
                  </a:lnTo>
                  <a:lnTo>
                    <a:pt x="14" y="226"/>
                  </a:lnTo>
                  <a:lnTo>
                    <a:pt x="14" y="226"/>
                  </a:lnTo>
                  <a:lnTo>
                    <a:pt x="14" y="224"/>
                  </a:lnTo>
                  <a:lnTo>
                    <a:pt x="14" y="224"/>
                  </a:lnTo>
                  <a:lnTo>
                    <a:pt x="16" y="218"/>
                  </a:lnTo>
                  <a:lnTo>
                    <a:pt x="16" y="218"/>
                  </a:lnTo>
                  <a:lnTo>
                    <a:pt x="18" y="212"/>
                  </a:lnTo>
                  <a:lnTo>
                    <a:pt x="18" y="212"/>
                  </a:lnTo>
                  <a:lnTo>
                    <a:pt x="28" y="200"/>
                  </a:lnTo>
                  <a:lnTo>
                    <a:pt x="28" y="200"/>
                  </a:lnTo>
                  <a:lnTo>
                    <a:pt x="42" y="188"/>
                  </a:lnTo>
                  <a:lnTo>
                    <a:pt x="42" y="188"/>
                  </a:lnTo>
                  <a:lnTo>
                    <a:pt x="46" y="184"/>
                  </a:lnTo>
                  <a:lnTo>
                    <a:pt x="46" y="184"/>
                  </a:lnTo>
                  <a:lnTo>
                    <a:pt x="52" y="180"/>
                  </a:lnTo>
                  <a:lnTo>
                    <a:pt x="52" y="180"/>
                  </a:lnTo>
                  <a:lnTo>
                    <a:pt x="70" y="166"/>
                  </a:lnTo>
                  <a:lnTo>
                    <a:pt x="70" y="166"/>
                  </a:lnTo>
                  <a:lnTo>
                    <a:pt x="88" y="156"/>
                  </a:lnTo>
                  <a:lnTo>
                    <a:pt x="88" y="156"/>
                  </a:lnTo>
                  <a:lnTo>
                    <a:pt x="96" y="152"/>
                  </a:lnTo>
                  <a:lnTo>
                    <a:pt x="96" y="152"/>
                  </a:lnTo>
                  <a:lnTo>
                    <a:pt x="104" y="146"/>
                  </a:lnTo>
                  <a:lnTo>
                    <a:pt x="104" y="146"/>
                  </a:lnTo>
                  <a:lnTo>
                    <a:pt x="110" y="144"/>
                  </a:lnTo>
                  <a:lnTo>
                    <a:pt x="110" y="144"/>
                  </a:lnTo>
                  <a:lnTo>
                    <a:pt x="116" y="138"/>
                  </a:lnTo>
                  <a:lnTo>
                    <a:pt x="116" y="138"/>
                  </a:lnTo>
                  <a:lnTo>
                    <a:pt x="82" y="156"/>
                  </a:lnTo>
                  <a:lnTo>
                    <a:pt x="82" y="156"/>
                  </a:lnTo>
                  <a:lnTo>
                    <a:pt x="64" y="166"/>
                  </a:lnTo>
                  <a:lnTo>
                    <a:pt x="46" y="180"/>
                  </a:lnTo>
                  <a:lnTo>
                    <a:pt x="46" y="180"/>
                  </a:lnTo>
                  <a:lnTo>
                    <a:pt x="42" y="182"/>
                  </a:lnTo>
                  <a:lnTo>
                    <a:pt x="42" y="182"/>
                  </a:lnTo>
                  <a:lnTo>
                    <a:pt x="40" y="186"/>
                  </a:lnTo>
                  <a:lnTo>
                    <a:pt x="40" y="186"/>
                  </a:lnTo>
                  <a:lnTo>
                    <a:pt x="32" y="192"/>
                  </a:lnTo>
                  <a:lnTo>
                    <a:pt x="32" y="192"/>
                  </a:lnTo>
                  <a:lnTo>
                    <a:pt x="26" y="196"/>
                  </a:lnTo>
                  <a:lnTo>
                    <a:pt x="26" y="196"/>
                  </a:lnTo>
                  <a:lnTo>
                    <a:pt x="8" y="214"/>
                  </a:lnTo>
                  <a:lnTo>
                    <a:pt x="8" y="214"/>
                  </a:lnTo>
                  <a:lnTo>
                    <a:pt x="2" y="224"/>
                  </a:lnTo>
                  <a:lnTo>
                    <a:pt x="0" y="236"/>
                  </a:lnTo>
                  <a:lnTo>
                    <a:pt x="0" y="236"/>
                  </a:lnTo>
                  <a:lnTo>
                    <a:pt x="2" y="244"/>
                  </a:lnTo>
                  <a:lnTo>
                    <a:pt x="6" y="246"/>
                  </a:lnTo>
                  <a:lnTo>
                    <a:pt x="6" y="246"/>
                  </a:lnTo>
                  <a:lnTo>
                    <a:pt x="18" y="250"/>
                  </a:lnTo>
                  <a:lnTo>
                    <a:pt x="18" y="250"/>
                  </a:lnTo>
                  <a:lnTo>
                    <a:pt x="20" y="250"/>
                  </a:lnTo>
                  <a:lnTo>
                    <a:pt x="20" y="250"/>
                  </a:lnTo>
                  <a:lnTo>
                    <a:pt x="22" y="250"/>
                  </a:lnTo>
                  <a:lnTo>
                    <a:pt x="22" y="250"/>
                  </a:lnTo>
                  <a:lnTo>
                    <a:pt x="26" y="252"/>
                  </a:lnTo>
                  <a:lnTo>
                    <a:pt x="26" y="252"/>
                  </a:lnTo>
                  <a:lnTo>
                    <a:pt x="50" y="244"/>
                  </a:lnTo>
                  <a:lnTo>
                    <a:pt x="70" y="232"/>
                  </a:lnTo>
                  <a:lnTo>
                    <a:pt x="88" y="220"/>
                  </a:lnTo>
                  <a:lnTo>
                    <a:pt x="104" y="204"/>
                  </a:lnTo>
                  <a:lnTo>
                    <a:pt x="104" y="204"/>
                  </a:lnTo>
                  <a:lnTo>
                    <a:pt x="134" y="168"/>
                  </a:lnTo>
                  <a:lnTo>
                    <a:pt x="158" y="130"/>
                  </a:lnTo>
                  <a:lnTo>
                    <a:pt x="158" y="130"/>
                  </a:lnTo>
                  <a:lnTo>
                    <a:pt x="180" y="124"/>
                  </a:lnTo>
                  <a:lnTo>
                    <a:pt x="198" y="114"/>
                  </a:lnTo>
                  <a:lnTo>
                    <a:pt x="198" y="114"/>
                  </a:lnTo>
                  <a:lnTo>
                    <a:pt x="234" y="92"/>
                  </a:lnTo>
                  <a:lnTo>
                    <a:pt x="234" y="92"/>
                  </a:lnTo>
                  <a:lnTo>
                    <a:pt x="240" y="88"/>
                  </a:lnTo>
                  <a:lnTo>
                    <a:pt x="240" y="88"/>
                  </a:lnTo>
                  <a:lnTo>
                    <a:pt x="244" y="84"/>
                  </a:lnTo>
                  <a:lnTo>
                    <a:pt x="244" y="84"/>
                  </a:lnTo>
                  <a:lnTo>
                    <a:pt x="246" y="82"/>
                  </a:lnTo>
                  <a:lnTo>
                    <a:pt x="246" y="82"/>
                  </a:lnTo>
                  <a:lnTo>
                    <a:pt x="246" y="78"/>
                  </a:lnTo>
                  <a:lnTo>
                    <a:pt x="246" y="78"/>
                  </a:lnTo>
                  <a:lnTo>
                    <a:pt x="246" y="78"/>
                  </a:lnTo>
                  <a:lnTo>
                    <a:pt x="246" y="78"/>
                  </a:lnTo>
                  <a:lnTo>
                    <a:pt x="246" y="76"/>
                  </a:lnTo>
                  <a:lnTo>
                    <a:pt x="246" y="76"/>
                  </a:lnTo>
                  <a:lnTo>
                    <a:pt x="246" y="74"/>
                  </a:lnTo>
                  <a:lnTo>
                    <a:pt x="246" y="74"/>
                  </a:lnTo>
                  <a:lnTo>
                    <a:pt x="244" y="72"/>
                  </a:lnTo>
                  <a:lnTo>
                    <a:pt x="244" y="72"/>
                  </a:lnTo>
                  <a:lnTo>
                    <a:pt x="228" y="88"/>
                  </a:lnTo>
                  <a:lnTo>
                    <a:pt x="210" y="102"/>
                  </a:lnTo>
                  <a:lnTo>
                    <a:pt x="210" y="102"/>
                  </a:lnTo>
                  <a:lnTo>
                    <a:pt x="190" y="112"/>
                  </a:lnTo>
                  <a:lnTo>
                    <a:pt x="168" y="120"/>
                  </a:lnTo>
                  <a:lnTo>
                    <a:pt x="168" y="120"/>
                  </a:lnTo>
                  <a:lnTo>
                    <a:pt x="176" y="102"/>
                  </a:lnTo>
                  <a:lnTo>
                    <a:pt x="176" y="102"/>
                  </a:lnTo>
                  <a:lnTo>
                    <a:pt x="186" y="82"/>
                  </a:lnTo>
                  <a:lnTo>
                    <a:pt x="186" y="82"/>
                  </a:lnTo>
                  <a:lnTo>
                    <a:pt x="210" y="44"/>
                  </a:lnTo>
                  <a:lnTo>
                    <a:pt x="210" y="44"/>
                  </a:lnTo>
                  <a:lnTo>
                    <a:pt x="236" y="6"/>
                  </a:lnTo>
                  <a:lnTo>
                    <a:pt x="236" y="6"/>
                  </a:lnTo>
                  <a:lnTo>
                    <a:pt x="234" y="2"/>
                  </a:lnTo>
                  <a:lnTo>
                    <a:pt x="234" y="2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28" y="2"/>
                  </a:lnTo>
                  <a:lnTo>
                    <a:pt x="228" y="2"/>
                  </a:lnTo>
                  <a:lnTo>
                    <a:pt x="224" y="2"/>
                  </a:lnTo>
                  <a:lnTo>
                    <a:pt x="224" y="2"/>
                  </a:lnTo>
                  <a:lnTo>
                    <a:pt x="222" y="2"/>
                  </a:lnTo>
                  <a:lnTo>
                    <a:pt x="222" y="2"/>
                  </a:lnTo>
                  <a:lnTo>
                    <a:pt x="218" y="4"/>
                  </a:lnTo>
                  <a:lnTo>
                    <a:pt x="218" y="4"/>
                  </a:lnTo>
                  <a:lnTo>
                    <a:pt x="216" y="4"/>
                  </a:lnTo>
                  <a:lnTo>
                    <a:pt x="216" y="4"/>
                  </a:lnTo>
                  <a:lnTo>
                    <a:pt x="216" y="2"/>
                  </a:lnTo>
                  <a:lnTo>
                    <a:pt x="216" y="2"/>
                  </a:lnTo>
                  <a:lnTo>
                    <a:pt x="214" y="2"/>
                  </a:lnTo>
                  <a:lnTo>
                    <a:pt x="214" y="2"/>
                  </a:lnTo>
                  <a:lnTo>
                    <a:pt x="212" y="2"/>
                  </a:lnTo>
                  <a:lnTo>
                    <a:pt x="212" y="2"/>
                  </a:lnTo>
                  <a:lnTo>
                    <a:pt x="210" y="8"/>
                  </a:lnTo>
                  <a:lnTo>
                    <a:pt x="210" y="8"/>
                  </a:lnTo>
                  <a:lnTo>
                    <a:pt x="208" y="12"/>
                  </a:lnTo>
                  <a:lnTo>
                    <a:pt x="208" y="12"/>
                  </a:lnTo>
                  <a:lnTo>
                    <a:pt x="206" y="18"/>
                  </a:lnTo>
                  <a:lnTo>
                    <a:pt x="206" y="18"/>
                  </a:lnTo>
                  <a:lnTo>
                    <a:pt x="202" y="22"/>
                  </a:lnTo>
                  <a:lnTo>
                    <a:pt x="202" y="22"/>
                  </a:lnTo>
                  <a:lnTo>
                    <a:pt x="186" y="50"/>
                  </a:lnTo>
                  <a:lnTo>
                    <a:pt x="168" y="78"/>
                  </a:lnTo>
                  <a:lnTo>
                    <a:pt x="168" y="78"/>
                  </a:lnTo>
                  <a:lnTo>
                    <a:pt x="158" y="90"/>
                  </a:lnTo>
                  <a:lnTo>
                    <a:pt x="146" y="100"/>
                  </a:lnTo>
                  <a:lnTo>
                    <a:pt x="134" y="110"/>
                  </a:lnTo>
                  <a:lnTo>
                    <a:pt x="118" y="118"/>
                  </a:lnTo>
                  <a:lnTo>
                    <a:pt x="118" y="118"/>
                  </a:lnTo>
                  <a:lnTo>
                    <a:pt x="116" y="118"/>
                  </a:lnTo>
                  <a:lnTo>
                    <a:pt x="116" y="118"/>
                  </a:lnTo>
                  <a:lnTo>
                    <a:pt x="116" y="118"/>
                  </a:lnTo>
                  <a:lnTo>
                    <a:pt x="116" y="118"/>
                  </a:lnTo>
                  <a:lnTo>
                    <a:pt x="114" y="118"/>
                  </a:lnTo>
                  <a:lnTo>
                    <a:pt x="114" y="118"/>
                  </a:lnTo>
                  <a:lnTo>
                    <a:pt x="108" y="116"/>
                  </a:lnTo>
                  <a:lnTo>
                    <a:pt x="108" y="116"/>
                  </a:lnTo>
                  <a:lnTo>
                    <a:pt x="104" y="112"/>
                  </a:lnTo>
                  <a:lnTo>
                    <a:pt x="104" y="112"/>
                  </a:lnTo>
                  <a:lnTo>
                    <a:pt x="104" y="112"/>
                  </a:lnTo>
                  <a:lnTo>
                    <a:pt x="104" y="112"/>
                  </a:lnTo>
                  <a:lnTo>
                    <a:pt x="102" y="112"/>
                  </a:lnTo>
                  <a:lnTo>
                    <a:pt x="102" y="112"/>
                  </a:lnTo>
                  <a:lnTo>
                    <a:pt x="100" y="110"/>
                  </a:lnTo>
                  <a:lnTo>
                    <a:pt x="100" y="110"/>
                  </a:lnTo>
                  <a:lnTo>
                    <a:pt x="98" y="108"/>
                  </a:lnTo>
                  <a:lnTo>
                    <a:pt x="98" y="108"/>
                  </a:lnTo>
                  <a:lnTo>
                    <a:pt x="112" y="82"/>
                  </a:lnTo>
                  <a:lnTo>
                    <a:pt x="112" y="82"/>
                  </a:lnTo>
                  <a:lnTo>
                    <a:pt x="126" y="56"/>
                  </a:lnTo>
                  <a:lnTo>
                    <a:pt x="126" y="56"/>
                  </a:lnTo>
                  <a:lnTo>
                    <a:pt x="128" y="54"/>
                  </a:lnTo>
                  <a:lnTo>
                    <a:pt x="128" y="54"/>
                  </a:lnTo>
                  <a:lnTo>
                    <a:pt x="130" y="52"/>
                  </a:lnTo>
                  <a:lnTo>
                    <a:pt x="130" y="52"/>
                  </a:lnTo>
                  <a:lnTo>
                    <a:pt x="144" y="28"/>
                  </a:lnTo>
                  <a:lnTo>
                    <a:pt x="144" y="28"/>
                  </a:lnTo>
                  <a:lnTo>
                    <a:pt x="156" y="4"/>
                  </a:lnTo>
                  <a:lnTo>
                    <a:pt x="156" y="4"/>
                  </a:lnTo>
                  <a:lnTo>
                    <a:pt x="152" y="4"/>
                  </a:lnTo>
                  <a:lnTo>
                    <a:pt x="152" y="4"/>
                  </a:lnTo>
                  <a:lnTo>
                    <a:pt x="148" y="4"/>
                  </a:lnTo>
                  <a:lnTo>
                    <a:pt x="148" y="4"/>
                  </a:lnTo>
                  <a:lnTo>
                    <a:pt x="146" y="4"/>
                  </a:lnTo>
                  <a:lnTo>
                    <a:pt x="146" y="4"/>
                  </a:lnTo>
                  <a:lnTo>
                    <a:pt x="144" y="4"/>
                  </a:lnTo>
                  <a:lnTo>
                    <a:pt x="144" y="4"/>
                  </a:lnTo>
                  <a:lnTo>
                    <a:pt x="140" y="4"/>
                  </a:lnTo>
                  <a:lnTo>
                    <a:pt x="140" y="4"/>
                  </a:lnTo>
                  <a:lnTo>
                    <a:pt x="136" y="6"/>
                  </a:lnTo>
                  <a:lnTo>
                    <a:pt x="82" y="96"/>
                  </a:lnTo>
                  <a:lnTo>
                    <a:pt x="82" y="96"/>
                  </a:lnTo>
                  <a:lnTo>
                    <a:pt x="80" y="100"/>
                  </a:lnTo>
                  <a:lnTo>
                    <a:pt x="80" y="100"/>
                  </a:lnTo>
                  <a:lnTo>
                    <a:pt x="80" y="104"/>
                  </a:lnTo>
                  <a:lnTo>
                    <a:pt x="80" y="104"/>
                  </a:lnTo>
                  <a:lnTo>
                    <a:pt x="80" y="108"/>
                  </a:lnTo>
                  <a:lnTo>
                    <a:pt x="80" y="108"/>
                  </a:lnTo>
                  <a:lnTo>
                    <a:pt x="80" y="110"/>
                  </a:lnTo>
                  <a:lnTo>
                    <a:pt x="80" y="110"/>
                  </a:lnTo>
                  <a:lnTo>
                    <a:pt x="80" y="112"/>
                  </a:lnTo>
                  <a:lnTo>
                    <a:pt x="80" y="112"/>
                  </a:lnTo>
                  <a:lnTo>
                    <a:pt x="80" y="114"/>
                  </a:lnTo>
                  <a:lnTo>
                    <a:pt x="80" y="114"/>
                  </a:lnTo>
                  <a:lnTo>
                    <a:pt x="80" y="116"/>
                  </a:lnTo>
                  <a:lnTo>
                    <a:pt x="80" y="116"/>
                  </a:lnTo>
                  <a:lnTo>
                    <a:pt x="84" y="120"/>
                  </a:lnTo>
                  <a:lnTo>
                    <a:pt x="88" y="124"/>
                  </a:lnTo>
                  <a:lnTo>
                    <a:pt x="88" y="124"/>
                  </a:lnTo>
                  <a:lnTo>
                    <a:pt x="92" y="126"/>
                  </a:lnTo>
                  <a:lnTo>
                    <a:pt x="98" y="126"/>
                  </a:lnTo>
                  <a:lnTo>
                    <a:pt x="98" y="126"/>
                  </a:lnTo>
                  <a:lnTo>
                    <a:pt x="106" y="126"/>
                  </a:lnTo>
                  <a:lnTo>
                    <a:pt x="106" y="126"/>
                  </a:lnTo>
                  <a:lnTo>
                    <a:pt x="114" y="124"/>
                  </a:lnTo>
                  <a:lnTo>
                    <a:pt x="114" y="124"/>
                  </a:lnTo>
                  <a:lnTo>
                    <a:pt x="120" y="122"/>
                  </a:lnTo>
                  <a:lnTo>
                    <a:pt x="120" y="122"/>
                  </a:lnTo>
                  <a:lnTo>
                    <a:pt x="128" y="118"/>
                  </a:lnTo>
                  <a:lnTo>
                    <a:pt x="128" y="118"/>
                  </a:lnTo>
                  <a:lnTo>
                    <a:pt x="136" y="116"/>
                  </a:lnTo>
                  <a:lnTo>
                    <a:pt x="136" y="116"/>
                  </a:lnTo>
                  <a:lnTo>
                    <a:pt x="142" y="112"/>
                  </a:lnTo>
                  <a:lnTo>
                    <a:pt x="142" y="112"/>
                  </a:lnTo>
                  <a:lnTo>
                    <a:pt x="142" y="118"/>
                  </a:lnTo>
                  <a:lnTo>
                    <a:pt x="138" y="122"/>
                  </a:lnTo>
                  <a:lnTo>
                    <a:pt x="138" y="122"/>
                  </a:lnTo>
                  <a:lnTo>
                    <a:pt x="130" y="130"/>
                  </a:lnTo>
                  <a:lnTo>
                    <a:pt x="130" y="130"/>
                  </a:lnTo>
                  <a:lnTo>
                    <a:pt x="128" y="130"/>
                  </a:lnTo>
                  <a:lnTo>
                    <a:pt x="128" y="130"/>
                  </a:lnTo>
                  <a:lnTo>
                    <a:pt x="128" y="130"/>
                  </a:lnTo>
                  <a:lnTo>
                    <a:pt x="128" y="130"/>
                  </a:lnTo>
                  <a:lnTo>
                    <a:pt x="122" y="134"/>
                  </a:lnTo>
                  <a:lnTo>
                    <a:pt x="122" y="134"/>
                  </a:lnTo>
                  <a:lnTo>
                    <a:pt x="118" y="138"/>
                  </a:lnTo>
                  <a:lnTo>
                    <a:pt x="136" y="132"/>
                  </a:lnTo>
                  <a:lnTo>
                    <a:pt x="136" y="132"/>
                  </a:lnTo>
                  <a:lnTo>
                    <a:pt x="128" y="146"/>
                  </a:lnTo>
                  <a:lnTo>
                    <a:pt x="128" y="146"/>
                  </a:lnTo>
                  <a:lnTo>
                    <a:pt x="118" y="160"/>
                  </a:lnTo>
                  <a:lnTo>
                    <a:pt x="118" y="160"/>
                  </a:lnTo>
                  <a:lnTo>
                    <a:pt x="116" y="166"/>
                  </a:lnTo>
                  <a:lnTo>
                    <a:pt x="116" y="166"/>
                  </a:lnTo>
                  <a:lnTo>
                    <a:pt x="114" y="172"/>
                  </a:lnTo>
                  <a:lnTo>
                    <a:pt x="114" y="172"/>
                  </a:lnTo>
                  <a:lnTo>
                    <a:pt x="102" y="192"/>
                  </a:lnTo>
                  <a:lnTo>
                    <a:pt x="88" y="212"/>
                  </a:lnTo>
                  <a:lnTo>
                    <a:pt x="88" y="212"/>
                  </a:lnTo>
                  <a:lnTo>
                    <a:pt x="80" y="220"/>
                  </a:lnTo>
                  <a:lnTo>
                    <a:pt x="72" y="228"/>
                  </a:lnTo>
                  <a:lnTo>
                    <a:pt x="62" y="234"/>
                  </a:lnTo>
                  <a:lnTo>
                    <a:pt x="50" y="236"/>
                  </a:lnTo>
                  <a:lnTo>
                    <a:pt x="50" y="236"/>
                  </a:lnTo>
                  <a:lnTo>
                    <a:pt x="48" y="238"/>
                  </a:lnTo>
                  <a:lnTo>
                    <a:pt x="48" y="238"/>
                  </a:lnTo>
                  <a:lnTo>
                    <a:pt x="46" y="238"/>
                  </a:lnTo>
                  <a:lnTo>
                    <a:pt x="46" y="238"/>
                  </a:lnTo>
                  <a:lnTo>
                    <a:pt x="42" y="238"/>
                  </a:lnTo>
                  <a:lnTo>
                    <a:pt x="42" y="238"/>
                  </a:lnTo>
                  <a:lnTo>
                    <a:pt x="38" y="240"/>
                  </a:lnTo>
                  <a:lnTo>
                    <a:pt x="38" y="240"/>
                  </a:lnTo>
                  <a:lnTo>
                    <a:pt x="36" y="240"/>
                  </a:lnTo>
                  <a:lnTo>
                    <a:pt x="36" y="240"/>
                  </a:lnTo>
                  <a:lnTo>
                    <a:pt x="32" y="240"/>
                  </a:lnTo>
                  <a:lnTo>
                    <a:pt x="32" y="240"/>
                  </a:lnTo>
                  <a:lnTo>
                    <a:pt x="24" y="238"/>
                  </a:lnTo>
                  <a:lnTo>
                    <a:pt x="24" y="238"/>
                  </a:lnTo>
                  <a:lnTo>
                    <a:pt x="20" y="236"/>
                  </a:lnTo>
                  <a:lnTo>
                    <a:pt x="16" y="230"/>
                  </a:lnTo>
                  <a:lnTo>
                    <a:pt x="16" y="230"/>
                  </a:lnTo>
                  <a:lnTo>
                    <a:pt x="16" y="230"/>
                  </a:lnTo>
                  <a:lnTo>
                    <a:pt x="16" y="230"/>
                  </a:lnTo>
                  <a:lnTo>
                    <a:pt x="16" y="230"/>
                  </a:lnTo>
                  <a:lnTo>
                    <a:pt x="16" y="230"/>
                  </a:lnTo>
                  <a:close/>
                </a:path>
              </a:pathLst>
            </a:custGeom>
            <a:solidFill>
              <a:srgbClr val="0070C0"/>
            </a:solidFill>
            <a:ln w="1270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grpSp>
          <p:nvGrpSpPr>
            <p:cNvPr id="7" name="グループ化 64"/>
            <p:cNvGrpSpPr/>
            <p:nvPr/>
          </p:nvGrpSpPr>
          <p:grpSpPr>
            <a:xfrm>
              <a:off x="277881" y="540309"/>
              <a:ext cx="6942069" cy="830997"/>
              <a:chOff x="277881" y="540309"/>
              <a:chExt cx="6942069" cy="830997"/>
            </a:xfrm>
          </p:grpSpPr>
          <p:grpSp>
            <p:nvGrpSpPr>
              <p:cNvPr id="8" name="グループ化 63"/>
              <p:cNvGrpSpPr/>
              <p:nvPr/>
            </p:nvGrpSpPr>
            <p:grpSpPr>
              <a:xfrm>
                <a:off x="685800" y="600075"/>
                <a:ext cx="6534150" cy="606425"/>
                <a:chOff x="685800" y="600075"/>
                <a:chExt cx="6534150" cy="606425"/>
              </a:xfrm>
            </p:grpSpPr>
            <p:sp>
              <p:nvSpPr>
                <p:cNvPr id="54718" name="Freeform 74"/>
                <p:cNvSpPr>
                  <a:spLocks/>
                </p:cNvSpPr>
                <p:nvPr/>
              </p:nvSpPr>
              <p:spPr bwMode="auto">
                <a:xfrm>
                  <a:off x="685800" y="908050"/>
                  <a:ext cx="190500" cy="295275"/>
                </a:xfrm>
                <a:custGeom>
                  <a:avLst/>
                  <a:gdLst>
                    <a:gd name="T0" fmla="*/ 50 w 120"/>
                    <a:gd name="T1" fmla="*/ 86 h 186"/>
                    <a:gd name="T2" fmla="*/ 2 w 120"/>
                    <a:gd name="T3" fmla="*/ 166 h 186"/>
                    <a:gd name="T4" fmla="*/ 2 w 120"/>
                    <a:gd name="T5" fmla="*/ 170 h 186"/>
                    <a:gd name="T6" fmla="*/ 0 w 120"/>
                    <a:gd name="T7" fmla="*/ 172 h 186"/>
                    <a:gd name="T8" fmla="*/ 2 w 120"/>
                    <a:gd name="T9" fmla="*/ 176 h 186"/>
                    <a:gd name="T10" fmla="*/ 2 w 120"/>
                    <a:gd name="T11" fmla="*/ 178 h 186"/>
                    <a:gd name="T12" fmla="*/ 14 w 120"/>
                    <a:gd name="T13" fmla="*/ 184 h 186"/>
                    <a:gd name="T14" fmla="*/ 38 w 120"/>
                    <a:gd name="T15" fmla="*/ 184 h 186"/>
                    <a:gd name="T16" fmla="*/ 64 w 120"/>
                    <a:gd name="T17" fmla="*/ 168 h 186"/>
                    <a:gd name="T18" fmla="*/ 88 w 120"/>
                    <a:gd name="T19" fmla="*/ 150 h 186"/>
                    <a:gd name="T20" fmla="*/ 96 w 120"/>
                    <a:gd name="T21" fmla="*/ 142 h 186"/>
                    <a:gd name="T22" fmla="*/ 98 w 120"/>
                    <a:gd name="T23" fmla="*/ 138 h 186"/>
                    <a:gd name="T24" fmla="*/ 96 w 120"/>
                    <a:gd name="T25" fmla="*/ 138 h 186"/>
                    <a:gd name="T26" fmla="*/ 88 w 120"/>
                    <a:gd name="T27" fmla="*/ 144 h 186"/>
                    <a:gd name="T28" fmla="*/ 86 w 120"/>
                    <a:gd name="T29" fmla="*/ 148 h 186"/>
                    <a:gd name="T30" fmla="*/ 58 w 120"/>
                    <a:gd name="T31" fmla="*/ 170 h 186"/>
                    <a:gd name="T32" fmla="*/ 30 w 120"/>
                    <a:gd name="T33" fmla="*/ 178 h 186"/>
                    <a:gd name="T34" fmla="*/ 24 w 120"/>
                    <a:gd name="T35" fmla="*/ 174 h 186"/>
                    <a:gd name="T36" fmla="*/ 22 w 120"/>
                    <a:gd name="T37" fmla="*/ 164 h 186"/>
                    <a:gd name="T38" fmla="*/ 24 w 120"/>
                    <a:gd name="T39" fmla="*/ 160 h 186"/>
                    <a:gd name="T40" fmla="*/ 30 w 120"/>
                    <a:gd name="T41" fmla="*/ 152 h 186"/>
                    <a:gd name="T42" fmla="*/ 32 w 120"/>
                    <a:gd name="T43" fmla="*/ 148 h 186"/>
                    <a:gd name="T44" fmla="*/ 50 w 120"/>
                    <a:gd name="T45" fmla="*/ 120 h 186"/>
                    <a:gd name="T46" fmla="*/ 64 w 120"/>
                    <a:gd name="T47" fmla="*/ 98 h 186"/>
                    <a:gd name="T48" fmla="*/ 78 w 120"/>
                    <a:gd name="T49" fmla="*/ 76 h 186"/>
                    <a:gd name="T50" fmla="*/ 84 w 120"/>
                    <a:gd name="T51" fmla="*/ 72 h 186"/>
                    <a:gd name="T52" fmla="*/ 94 w 120"/>
                    <a:gd name="T53" fmla="*/ 72 h 186"/>
                    <a:gd name="T54" fmla="*/ 98 w 120"/>
                    <a:gd name="T55" fmla="*/ 72 h 186"/>
                    <a:gd name="T56" fmla="*/ 108 w 120"/>
                    <a:gd name="T57" fmla="*/ 74 h 186"/>
                    <a:gd name="T58" fmla="*/ 110 w 120"/>
                    <a:gd name="T59" fmla="*/ 74 h 186"/>
                    <a:gd name="T60" fmla="*/ 114 w 120"/>
                    <a:gd name="T61" fmla="*/ 72 h 186"/>
                    <a:gd name="T62" fmla="*/ 114 w 120"/>
                    <a:gd name="T63" fmla="*/ 70 h 186"/>
                    <a:gd name="T64" fmla="*/ 90 w 120"/>
                    <a:gd name="T65" fmla="*/ 52 h 186"/>
                    <a:gd name="T66" fmla="*/ 100 w 120"/>
                    <a:gd name="T67" fmla="*/ 34 h 186"/>
                    <a:gd name="T68" fmla="*/ 106 w 120"/>
                    <a:gd name="T69" fmla="*/ 24 h 186"/>
                    <a:gd name="T70" fmla="*/ 114 w 120"/>
                    <a:gd name="T71" fmla="*/ 12 h 186"/>
                    <a:gd name="T72" fmla="*/ 116 w 120"/>
                    <a:gd name="T73" fmla="*/ 0 h 186"/>
                    <a:gd name="T74" fmla="*/ 114 w 120"/>
                    <a:gd name="T75" fmla="*/ 0 h 186"/>
                    <a:gd name="T76" fmla="*/ 104 w 120"/>
                    <a:gd name="T77" fmla="*/ 2 h 186"/>
                    <a:gd name="T78" fmla="*/ 100 w 120"/>
                    <a:gd name="T79" fmla="*/ 2 h 186"/>
                    <a:gd name="T80" fmla="*/ 96 w 120"/>
                    <a:gd name="T81" fmla="*/ 4 h 186"/>
                    <a:gd name="T82" fmla="*/ 94 w 120"/>
                    <a:gd name="T83" fmla="*/ 2 h 186"/>
                    <a:gd name="T84" fmla="*/ 94 w 120"/>
                    <a:gd name="T85" fmla="*/ 4 h 18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</a:cxnLst>
                  <a:rect l="0" t="0" r="r" b="b"/>
                  <a:pathLst>
                    <a:path w="120" h="186">
                      <a:moveTo>
                        <a:pt x="94" y="4"/>
                      </a:moveTo>
                      <a:lnTo>
                        <a:pt x="94" y="4"/>
                      </a:lnTo>
                      <a:lnTo>
                        <a:pt x="50" y="86"/>
                      </a:lnTo>
                      <a:lnTo>
                        <a:pt x="50" y="86"/>
                      </a:lnTo>
                      <a:lnTo>
                        <a:pt x="2" y="166"/>
                      </a:lnTo>
                      <a:lnTo>
                        <a:pt x="2" y="166"/>
                      </a:lnTo>
                      <a:lnTo>
                        <a:pt x="2" y="168"/>
                      </a:lnTo>
                      <a:lnTo>
                        <a:pt x="2" y="168"/>
                      </a:lnTo>
                      <a:lnTo>
                        <a:pt x="2" y="170"/>
                      </a:lnTo>
                      <a:lnTo>
                        <a:pt x="2" y="170"/>
                      </a:lnTo>
                      <a:lnTo>
                        <a:pt x="0" y="172"/>
                      </a:lnTo>
                      <a:lnTo>
                        <a:pt x="0" y="172"/>
                      </a:lnTo>
                      <a:lnTo>
                        <a:pt x="0" y="174"/>
                      </a:lnTo>
                      <a:lnTo>
                        <a:pt x="0" y="174"/>
                      </a:lnTo>
                      <a:lnTo>
                        <a:pt x="2" y="176"/>
                      </a:lnTo>
                      <a:lnTo>
                        <a:pt x="2" y="176"/>
                      </a:lnTo>
                      <a:lnTo>
                        <a:pt x="2" y="178"/>
                      </a:lnTo>
                      <a:lnTo>
                        <a:pt x="2" y="178"/>
                      </a:lnTo>
                      <a:lnTo>
                        <a:pt x="8" y="182"/>
                      </a:lnTo>
                      <a:lnTo>
                        <a:pt x="14" y="184"/>
                      </a:lnTo>
                      <a:lnTo>
                        <a:pt x="14" y="184"/>
                      </a:lnTo>
                      <a:lnTo>
                        <a:pt x="24" y="186"/>
                      </a:lnTo>
                      <a:lnTo>
                        <a:pt x="24" y="186"/>
                      </a:lnTo>
                      <a:lnTo>
                        <a:pt x="38" y="184"/>
                      </a:lnTo>
                      <a:lnTo>
                        <a:pt x="52" y="178"/>
                      </a:lnTo>
                      <a:lnTo>
                        <a:pt x="52" y="178"/>
                      </a:lnTo>
                      <a:lnTo>
                        <a:pt x="64" y="168"/>
                      </a:lnTo>
                      <a:lnTo>
                        <a:pt x="76" y="158"/>
                      </a:lnTo>
                      <a:lnTo>
                        <a:pt x="76" y="158"/>
                      </a:lnTo>
                      <a:lnTo>
                        <a:pt x="88" y="150"/>
                      </a:lnTo>
                      <a:lnTo>
                        <a:pt x="88" y="150"/>
                      </a:lnTo>
                      <a:lnTo>
                        <a:pt x="96" y="142"/>
                      </a:lnTo>
                      <a:lnTo>
                        <a:pt x="96" y="142"/>
                      </a:lnTo>
                      <a:lnTo>
                        <a:pt x="98" y="140"/>
                      </a:lnTo>
                      <a:lnTo>
                        <a:pt x="98" y="140"/>
                      </a:lnTo>
                      <a:lnTo>
                        <a:pt x="98" y="138"/>
                      </a:lnTo>
                      <a:lnTo>
                        <a:pt x="98" y="138"/>
                      </a:lnTo>
                      <a:lnTo>
                        <a:pt x="96" y="138"/>
                      </a:lnTo>
                      <a:lnTo>
                        <a:pt x="96" y="138"/>
                      </a:lnTo>
                      <a:lnTo>
                        <a:pt x="92" y="140"/>
                      </a:lnTo>
                      <a:lnTo>
                        <a:pt x="92" y="140"/>
                      </a:lnTo>
                      <a:lnTo>
                        <a:pt x="88" y="144"/>
                      </a:lnTo>
                      <a:lnTo>
                        <a:pt x="88" y="144"/>
                      </a:lnTo>
                      <a:lnTo>
                        <a:pt x="86" y="148"/>
                      </a:lnTo>
                      <a:lnTo>
                        <a:pt x="86" y="148"/>
                      </a:lnTo>
                      <a:lnTo>
                        <a:pt x="82" y="150"/>
                      </a:lnTo>
                      <a:lnTo>
                        <a:pt x="82" y="150"/>
                      </a:lnTo>
                      <a:lnTo>
                        <a:pt x="58" y="170"/>
                      </a:lnTo>
                      <a:lnTo>
                        <a:pt x="58" y="170"/>
                      </a:lnTo>
                      <a:lnTo>
                        <a:pt x="44" y="176"/>
                      </a:lnTo>
                      <a:lnTo>
                        <a:pt x="30" y="178"/>
                      </a:lnTo>
                      <a:lnTo>
                        <a:pt x="30" y="178"/>
                      </a:lnTo>
                      <a:lnTo>
                        <a:pt x="24" y="174"/>
                      </a:lnTo>
                      <a:lnTo>
                        <a:pt x="24" y="174"/>
                      </a:lnTo>
                      <a:lnTo>
                        <a:pt x="22" y="168"/>
                      </a:lnTo>
                      <a:lnTo>
                        <a:pt x="22" y="168"/>
                      </a:lnTo>
                      <a:lnTo>
                        <a:pt x="22" y="164"/>
                      </a:lnTo>
                      <a:lnTo>
                        <a:pt x="22" y="164"/>
                      </a:lnTo>
                      <a:lnTo>
                        <a:pt x="24" y="160"/>
                      </a:lnTo>
                      <a:lnTo>
                        <a:pt x="24" y="160"/>
                      </a:lnTo>
                      <a:lnTo>
                        <a:pt x="26" y="156"/>
                      </a:lnTo>
                      <a:lnTo>
                        <a:pt x="26" y="156"/>
                      </a:lnTo>
                      <a:lnTo>
                        <a:pt x="30" y="152"/>
                      </a:lnTo>
                      <a:lnTo>
                        <a:pt x="30" y="152"/>
                      </a:lnTo>
                      <a:lnTo>
                        <a:pt x="32" y="148"/>
                      </a:lnTo>
                      <a:lnTo>
                        <a:pt x="32" y="148"/>
                      </a:lnTo>
                      <a:lnTo>
                        <a:pt x="34" y="144"/>
                      </a:lnTo>
                      <a:lnTo>
                        <a:pt x="34" y="144"/>
                      </a:lnTo>
                      <a:lnTo>
                        <a:pt x="50" y="120"/>
                      </a:lnTo>
                      <a:lnTo>
                        <a:pt x="50" y="120"/>
                      </a:lnTo>
                      <a:lnTo>
                        <a:pt x="64" y="98"/>
                      </a:lnTo>
                      <a:lnTo>
                        <a:pt x="64" y="98"/>
                      </a:lnTo>
                      <a:lnTo>
                        <a:pt x="70" y="86"/>
                      </a:lnTo>
                      <a:lnTo>
                        <a:pt x="70" y="86"/>
                      </a:lnTo>
                      <a:lnTo>
                        <a:pt x="78" y="76"/>
                      </a:lnTo>
                      <a:lnTo>
                        <a:pt x="78" y="76"/>
                      </a:lnTo>
                      <a:lnTo>
                        <a:pt x="84" y="72"/>
                      </a:lnTo>
                      <a:lnTo>
                        <a:pt x="84" y="72"/>
                      </a:lnTo>
                      <a:lnTo>
                        <a:pt x="90" y="72"/>
                      </a:lnTo>
                      <a:lnTo>
                        <a:pt x="90" y="72"/>
                      </a:lnTo>
                      <a:lnTo>
                        <a:pt x="94" y="72"/>
                      </a:lnTo>
                      <a:lnTo>
                        <a:pt x="94" y="72"/>
                      </a:lnTo>
                      <a:lnTo>
                        <a:pt x="98" y="72"/>
                      </a:lnTo>
                      <a:lnTo>
                        <a:pt x="98" y="72"/>
                      </a:lnTo>
                      <a:lnTo>
                        <a:pt x="102" y="74"/>
                      </a:lnTo>
                      <a:lnTo>
                        <a:pt x="102" y="74"/>
                      </a:lnTo>
                      <a:lnTo>
                        <a:pt x="108" y="74"/>
                      </a:lnTo>
                      <a:lnTo>
                        <a:pt x="108" y="74"/>
                      </a:lnTo>
                      <a:lnTo>
                        <a:pt x="110" y="74"/>
                      </a:lnTo>
                      <a:lnTo>
                        <a:pt x="110" y="74"/>
                      </a:lnTo>
                      <a:lnTo>
                        <a:pt x="110" y="72"/>
                      </a:lnTo>
                      <a:lnTo>
                        <a:pt x="110" y="72"/>
                      </a:lnTo>
                      <a:lnTo>
                        <a:pt x="114" y="72"/>
                      </a:lnTo>
                      <a:lnTo>
                        <a:pt x="114" y="72"/>
                      </a:lnTo>
                      <a:lnTo>
                        <a:pt x="114" y="72"/>
                      </a:lnTo>
                      <a:lnTo>
                        <a:pt x="114" y="70"/>
                      </a:lnTo>
                      <a:lnTo>
                        <a:pt x="82" y="68"/>
                      </a:lnTo>
                      <a:lnTo>
                        <a:pt x="82" y="68"/>
                      </a:lnTo>
                      <a:lnTo>
                        <a:pt x="90" y="52"/>
                      </a:lnTo>
                      <a:lnTo>
                        <a:pt x="90" y="52"/>
                      </a:lnTo>
                      <a:lnTo>
                        <a:pt x="100" y="34"/>
                      </a:lnTo>
                      <a:lnTo>
                        <a:pt x="100" y="34"/>
                      </a:lnTo>
                      <a:lnTo>
                        <a:pt x="104" y="30"/>
                      </a:lnTo>
                      <a:lnTo>
                        <a:pt x="104" y="30"/>
                      </a:lnTo>
                      <a:lnTo>
                        <a:pt x="106" y="24"/>
                      </a:lnTo>
                      <a:lnTo>
                        <a:pt x="106" y="24"/>
                      </a:lnTo>
                      <a:lnTo>
                        <a:pt x="114" y="12"/>
                      </a:lnTo>
                      <a:lnTo>
                        <a:pt x="114" y="12"/>
                      </a:lnTo>
                      <a:lnTo>
                        <a:pt x="120" y="2"/>
                      </a:lnTo>
                      <a:lnTo>
                        <a:pt x="120" y="2"/>
                      </a:lnTo>
                      <a:lnTo>
                        <a:pt x="116" y="0"/>
                      </a:lnTo>
                      <a:lnTo>
                        <a:pt x="116" y="0"/>
                      </a:lnTo>
                      <a:lnTo>
                        <a:pt x="114" y="0"/>
                      </a:lnTo>
                      <a:lnTo>
                        <a:pt x="114" y="0"/>
                      </a:lnTo>
                      <a:lnTo>
                        <a:pt x="110" y="0"/>
                      </a:lnTo>
                      <a:lnTo>
                        <a:pt x="110" y="0"/>
                      </a:lnTo>
                      <a:lnTo>
                        <a:pt x="104" y="2"/>
                      </a:lnTo>
                      <a:lnTo>
                        <a:pt x="104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96" y="4"/>
                      </a:lnTo>
                      <a:lnTo>
                        <a:pt x="96" y="4"/>
                      </a:lnTo>
                      <a:lnTo>
                        <a:pt x="96" y="4"/>
                      </a:lnTo>
                      <a:lnTo>
                        <a:pt x="94" y="2"/>
                      </a:lnTo>
                      <a:lnTo>
                        <a:pt x="94" y="2"/>
                      </a:lnTo>
                      <a:lnTo>
                        <a:pt x="94" y="2"/>
                      </a:lnTo>
                      <a:lnTo>
                        <a:pt x="94" y="2"/>
                      </a:lnTo>
                      <a:lnTo>
                        <a:pt x="94" y="2"/>
                      </a:lnTo>
                      <a:lnTo>
                        <a:pt x="94" y="4"/>
                      </a:lnTo>
                      <a:lnTo>
                        <a:pt x="94" y="4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4719" name="Freeform 75"/>
                <p:cNvSpPr>
                  <a:spLocks noEditPoints="1"/>
                </p:cNvSpPr>
                <p:nvPr/>
              </p:nvSpPr>
              <p:spPr bwMode="auto">
                <a:xfrm>
                  <a:off x="806450" y="730250"/>
                  <a:ext cx="377825" cy="473075"/>
                </a:xfrm>
                <a:custGeom>
                  <a:avLst/>
                  <a:gdLst>
                    <a:gd name="T0" fmla="*/ 172 w 238"/>
                    <a:gd name="T1" fmla="*/ 28 h 298"/>
                    <a:gd name="T2" fmla="*/ 108 w 238"/>
                    <a:gd name="T3" fmla="*/ 112 h 298"/>
                    <a:gd name="T4" fmla="*/ 66 w 238"/>
                    <a:gd name="T5" fmla="*/ 182 h 298"/>
                    <a:gd name="T6" fmla="*/ 40 w 238"/>
                    <a:gd name="T7" fmla="*/ 226 h 298"/>
                    <a:gd name="T8" fmla="*/ 24 w 238"/>
                    <a:gd name="T9" fmla="*/ 254 h 298"/>
                    <a:gd name="T10" fmla="*/ 6 w 238"/>
                    <a:gd name="T11" fmla="*/ 280 h 298"/>
                    <a:gd name="T12" fmla="*/ 14 w 238"/>
                    <a:gd name="T13" fmla="*/ 296 h 298"/>
                    <a:gd name="T14" fmla="*/ 26 w 238"/>
                    <a:gd name="T15" fmla="*/ 290 h 298"/>
                    <a:gd name="T16" fmla="*/ 32 w 238"/>
                    <a:gd name="T17" fmla="*/ 278 h 298"/>
                    <a:gd name="T18" fmla="*/ 40 w 238"/>
                    <a:gd name="T19" fmla="*/ 262 h 298"/>
                    <a:gd name="T20" fmla="*/ 76 w 238"/>
                    <a:gd name="T21" fmla="*/ 204 h 298"/>
                    <a:gd name="T22" fmla="*/ 96 w 238"/>
                    <a:gd name="T23" fmla="*/ 186 h 298"/>
                    <a:gd name="T24" fmla="*/ 104 w 238"/>
                    <a:gd name="T25" fmla="*/ 184 h 298"/>
                    <a:gd name="T26" fmla="*/ 114 w 238"/>
                    <a:gd name="T27" fmla="*/ 182 h 298"/>
                    <a:gd name="T28" fmla="*/ 126 w 238"/>
                    <a:gd name="T29" fmla="*/ 184 h 298"/>
                    <a:gd name="T30" fmla="*/ 130 w 238"/>
                    <a:gd name="T31" fmla="*/ 204 h 298"/>
                    <a:gd name="T32" fmla="*/ 108 w 238"/>
                    <a:gd name="T33" fmla="*/ 242 h 298"/>
                    <a:gd name="T34" fmla="*/ 90 w 238"/>
                    <a:gd name="T35" fmla="*/ 272 h 298"/>
                    <a:gd name="T36" fmla="*/ 86 w 238"/>
                    <a:gd name="T37" fmla="*/ 284 h 298"/>
                    <a:gd name="T38" fmla="*/ 90 w 238"/>
                    <a:gd name="T39" fmla="*/ 294 h 298"/>
                    <a:gd name="T40" fmla="*/ 104 w 238"/>
                    <a:gd name="T41" fmla="*/ 298 h 298"/>
                    <a:gd name="T42" fmla="*/ 122 w 238"/>
                    <a:gd name="T43" fmla="*/ 294 h 298"/>
                    <a:gd name="T44" fmla="*/ 164 w 238"/>
                    <a:gd name="T45" fmla="*/ 260 h 298"/>
                    <a:gd name="T46" fmla="*/ 162 w 238"/>
                    <a:gd name="T47" fmla="*/ 258 h 298"/>
                    <a:gd name="T48" fmla="*/ 128 w 238"/>
                    <a:gd name="T49" fmla="*/ 284 h 298"/>
                    <a:gd name="T50" fmla="*/ 112 w 238"/>
                    <a:gd name="T51" fmla="*/ 290 h 298"/>
                    <a:gd name="T52" fmla="*/ 108 w 238"/>
                    <a:gd name="T53" fmla="*/ 282 h 298"/>
                    <a:gd name="T54" fmla="*/ 110 w 238"/>
                    <a:gd name="T55" fmla="*/ 268 h 298"/>
                    <a:gd name="T56" fmla="*/ 116 w 238"/>
                    <a:gd name="T57" fmla="*/ 260 h 298"/>
                    <a:gd name="T58" fmla="*/ 118 w 238"/>
                    <a:gd name="T59" fmla="*/ 254 h 298"/>
                    <a:gd name="T60" fmla="*/ 134 w 238"/>
                    <a:gd name="T61" fmla="*/ 234 h 298"/>
                    <a:gd name="T62" fmla="*/ 152 w 238"/>
                    <a:gd name="T63" fmla="*/ 198 h 298"/>
                    <a:gd name="T64" fmla="*/ 152 w 238"/>
                    <a:gd name="T65" fmla="*/ 188 h 298"/>
                    <a:gd name="T66" fmla="*/ 148 w 238"/>
                    <a:gd name="T67" fmla="*/ 180 h 298"/>
                    <a:gd name="T68" fmla="*/ 138 w 238"/>
                    <a:gd name="T69" fmla="*/ 176 h 298"/>
                    <a:gd name="T70" fmla="*/ 122 w 238"/>
                    <a:gd name="T71" fmla="*/ 174 h 298"/>
                    <a:gd name="T72" fmla="*/ 100 w 238"/>
                    <a:gd name="T73" fmla="*/ 178 h 298"/>
                    <a:gd name="T74" fmla="*/ 84 w 238"/>
                    <a:gd name="T75" fmla="*/ 184 h 298"/>
                    <a:gd name="T76" fmla="*/ 88 w 238"/>
                    <a:gd name="T77" fmla="*/ 180 h 298"/>
                    <a:gd name="T78" fmla="*/ 90 w 238"/>
                    <a:gd name="T79" fmla="*/ 176 h 298"/>
                    <a:gd name="T80" fmla="*/ 94 w 238"/>
                    <a:gd name="T81" fmla="*/ 170 h 298"/>
                    <a:gd name="T82" fmla="*/ 120 w 238"/>
                    <a:gd name="T83" fmla="*/ 150 h 298"/>
                    <a:gd name="T84" fmla="*/ 202 w 238"/>
                    <a:gd name="T85" fmla="*/ 82 h 298"/>
                    <a:gd name="T86" fmla="*/ 234 w 238"/>
                    <a:gd name="T87" fmla="*/ 34 h 298"/>
                    <a:gd name="T88" fmla="*/ 238 w 238"/>
                    <a:gd name="T89" fmla="*/ 14 h 298"/>
                    <a:gd name="T90" fmla="*/ 234 w 238"/>
                    <a:gd name="T91" fmla="*/ 4 h 298"/>
                    <a:gd name="T92" fmla="*/ 220 w 238"/>
                    <a:gd name="T93" fmla="*/ 0 h 298"/>
                    <a:gd name="T94" fmla="*/ 216 w 238"/>
                    <a:gd name="T95" fmla="*/ 0 h 298"/>
                    <a:gd name="T96" fmla="*/ 214 w 238"/>
                    <a:gd name="T97" fmla="*/ 0 h 298"/>
                    <a:gd name="T98" fmla="*/ 186 w 238"/>
                    <a:gd name="T99" fmla="*/ 22 h 298"/>
                    <a:gd name="T100" fmla="*/ 192 w 238"/>
                    <a:gd name="T101" fmla="*/ 20 h 298"/>
                    <a:gd name="T102" fmla="*/ 200 w 238"/>
                    <a:gd name="T103" fmla="*/ 16 h 298"/>
                    <a:gd name="T104" fmla="*/ 212 w 238"/>
                    <a:gd name="T105" fmla="*/ 14 h 298"/>
                    <a:gd name="T106" fmla="*/ 220 w 238"/>
                    <a:gd name="T107" fmla="*/ 20 h 298"/>
                    <a:gd name="T108" fmla="*/ 192 w 238"/>
                    <a:gd name="T109" fmla="*/ 76 h 298"/>
                    <a:gd name="T110" fmla="*/ 146 w 238"/>
                    <a:gd name="T111" fmla="*/ 120 h 298"/>
                    <a:gd name="T112" fmla="*/ 110 w 238"/>
                    <a:gd name="T113" fmla="*/ 144 h 298"/>
                    <a:gd name="T114" fmla="*/ 114 w 238"/>
                    <a:gd name="T115" fmla="*/ 136 h 298"/>
                    <a:gd name="T116" fmla="*/ 128 w 238"/>
                    <a:gd name="T117" fmla="*/ 110 h 298"/>
                    <a:gd name="T118" fmla="*/ 160 w 238"/>
                    <a:gd name="T119" fmla="*/ 56 h 298"/>
                    <a:gd name="T120" fmla="*/ 186 w 238"/>
                    <a:gd name="T121" fmla="*/ 22 h 2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</a:cxnLst>
                  <a:rect l="0" t="0" r="r" b="b"/>
                  <a:pathLst>
                    <a:path w="238" h="298">
                      <a:moveTo>
                        <a:pt x="214" y="0"/>
                      </a:moveTo>
                      <a:lnTo>
                        <a:pt x="214" y="0"/>
                      </a:lnTo>
                      <a:lnTo>
                        <a:pt x="192" y="14"/>
                      </a:lnTo>
                      <a:lnTo>
                        <a:pt x="172" y="28"/>
                      </a:lnTo>
                      <a:lnTo>
                        <a:pt x="154" y="46"/>
                      </a:lnTo>
                      <a:lnTo>
                        <a:pt x="138" y="68"/>
                      </a:lnTo>
                      <a:lnTo>
                        <a:pt x="138" y="68"/>
                      </a:lnTo>
                      <a:lnTo>
                        <a:pt x="108" y="112"/>
                      </a:lnTo>
                      <a:lnTo>
                        <a:pt x="78" y="160"/>
                      </a:lnTo>
                      <a:lnTo>
                        <a:pt x="78" y="160"/>
                      </a:lnTo>
                      <a:lnTo>
                        <a:pt x="66" y="182"/>
                      </a:lnTo>
                      <a:lnTo>
                        <a:pt x="66" y="182"/>
                      </a:lnTo>
                      <a:lnTo>
                        <a:pt x="52" y="206"/>
                      </a:lnTo>
                      <a:lnTo>
                        <a:pt x="52" y="206"/>
                      </a:lnTo>
                      <a:lnTo>
                        <a:pt x="40" y="226"/>
                      </a:lnTo>
                      <a:lnTo>
                        <a:pt x="40" y="226"/>
                      </a:lnTo>
                      <a:lnTo>
                        <a:pt x="28" y="246"/>
                      </a:lnTo>
                      <a:lnTo>
                        <a:pt x="28" y="246"/>
                      </a:lnTo>
                      <a:lnTo>
                        <a:pt x="24" y="254"/>
                      </a:lnTo>
                      <a:lnTo>
                        <a:pt x="24" y="254"/>
                      </a:lnTo>
                      <a:lnTo>
                        <a:pt x="18" y="264"/>
                      </a:lnTo>
                      <a:lnTo>
                        <a:pt x="18" y="264"/>
                      </a:lnTo>
                      <a:lnTo>
                        <a:pt x="6" y="280"/>
                      </a:lnTo>
                      <a:lnTo>
                        <a:pt x="6" y="280"/>
                      </a:lnTo>
                      <a:lnTo>
                        <a:pt x="2" y="290"/>
                      </a:lnTo>
                      <a:lnTo>
                        <a:pt x="0" y="298"/>
                      </a:lnTo>
                      <a:lnTo>
                        <a:pt x="0" y="298"/>
                      </a:lnTo>
                      <a:lnTo>
                        <a:pt x="14" y="296"/>
                      </a:lnTo>
                      <a:lnTo>
                        <a:pt x="14" y="296"/>
                      </a:lnTo>
                      <a:lnTo>
                        <a:pt x="20" y="294"/>
                      </a:lnTo>
                      <a:lnTo>
                        <a:pt x="26" y="290"/>
                      </a:lnTo>
                      <a:lnTo>
                        <a:pt x="26" y="290"/>
                      </a:lnTo>
                      <a:lnTo>
                        <a:pt x="28" y="284"/>
                      </a:lnTo>
                      <a:lnTo>
                        <a:pt x="28" y="284"/>
                      </a:lnTo>
                      <a:lnTo>
                        <a:pt x="32" y="278"/>
                      </a:lnTo>
                      <a:lnTo>
                        <a:pt x="32" y="278"/>
                      </a:lnTo>
                      <a:lnTo>
                        <a:pt x="36" y="270"/>
                      </a:lnTo>
                      <a:lnTo>
                        <a:pt x="36" y="270"/>
                      </a:lnTo>
                      <a:lnTo>
                        <a:pt x="40" y="262"/>
                      </a:lnTo>
                      <a:lnTo>
                        <a:pt x="40" y="262"/>
                      </a:lnTo>
                      <a:lnTo>
                        <a:pt x="50" y="242"/>
                      </a:lnTo>
                      <a:lnTo>
                        <a:pt x="62" y="222"/>
                      </a:lnTo>
                      <a:lnTo>
                        <a:pt x="62" y="222"/>
                      </a:lnTo>
                      <a:lnTo>
                        <a:pt x="76" y="204"/>
                      </a:lnTo>
                      <a:lnTo>
                        <a:pt x="96" y="188"/>
                      </a:lnTo>
                      <a:lnTo>
                        <a:pt x="96" y="188"/>
                      </a:lnTo>
                      <a:lnTo>
                        <a:pt x="96" y="186"/>
                      </a:lnTo>
                      <a:lnTo>
                        <a:pt x="96" y="186"/>
                      </a:lnTo>
                      <a:lnTo>
                        <a:pt x="98" y="186"/>
                      </a:lnTo>
                      <a:lnTo>
                        <a:pt x="98" y="186"/>
                      </a:lnTo>
                      <a:lnTo>
                        <a:pt x="104" y="184"/>
                      </a:lnTo>
                      <a:lnTo>
                        <a:pt x="104" y="184"/>
                      </a:lnTo>
                      <a:lnTo>
                        <a:pt x="110" y="182"/>
                      </a:lnTo>
                      <a:lnTo>
                        <a:pt x="110" y="182"/>
                      </a:lnTo>
                      <a:lnTo>
                        <a:pt x="114" y="182"/>
                      </a:lnTo>
                      <a:lnTo>
                        <a:pt x="114" y="182"/>
                      </a:lnTo>
                      <a:lnTo>
                        <a:pt x="116" y="182"/>
                      </a:lnTo>
                      <a:lnTo>
                        <a:pt x="116" y="182"/>
                      </a:lnTo>
                      <a:lnTo>
                        <a:pt x="126" y="184"/>
                      </a:lnTo>
                      <a:lnTo>
                        <a:pt x="126" y="184"/>
                      </a:lnTo>
                      <a:lnTo>
                        <a:pt x="130" y="186"/>
                      </a:lnTo>
                      <a:lnTo>
                        <a:pt x="134" y="190"/>
                      </a:lnTo>
                      <a:lnTo>
                        <a:pt x="134" y="190"/>
                      </a:lnTo>
                      <a:lnTo>
                        <a:pt x="130" y="204"/>
                      </a:lnTo>
                      <a:lnTo>
                        <a:pt x="124" y="218"/>
                      </a:lnTo>
                      <a:lnTo>
                        <a:pt x="124" y="218"/>
                      </a:lnTo>
                      <a:lnTo>
                        <a:pt x="108" y="242"/>
                      </a:lnTo>
                      <a:lnTo>
                        <a:pt x="108" y="242"/>
                      </a:lnTo>
                      <a:lnTo>
                        <a:pt x="98" y="256"/>
                      </a:lnTo>
                      <a:lnTo>
                        <a:pt x="98" y="256"/>
                      </a:lnTo>
                      <a:lnTo>
                        <a:pt x="90" y="272"/>
                      </a:lnTo>
                      <a:lnTo>
                        <a:pt x="90" y="272"/>
                      </a:lnTo>
                      <a:lnTo>
                        <a:pt x="88" y="278"/>
                      </a:lnTo>
                      <a:lnTo>
                        <a:pt x="88" y="278"/>
                      </a:lnTo>
                      <a:lnTo>
                        <a:pt x="86" y="284"/>
                      </a:lnTo>
                      <a:lnTo>
                        <a:pt x="86" y="284"/>
                      </a:lnTo>
                      <a:lnTo>
                        <a:pt x="86" y="290"/>
                      </a:lnTo>
                      <a:lnTo>
                        <a:pt x="86" y="290"/>
                      </a:lnTo>
                      <a:lnTo>
                        <a:pt x="90" y="294"/>
                      </a:lnTo>
                      <a:lnTo>
                        <a:pt x="90" y="294"/>
                      </a:lnTo>
                      <a:lnTo>
                        <a:pt x="98" y="296"/>
                      </a:lnTo>
                      <a:lnTo>
                        <a:pt x="98" y="296"/>
                      </a:lnTo>
                      <a:lnTo>
                        <a:pt x="104" y="298"/>
                      </a:lnTo>
                      <a:lnTo>
                        <a:pt x="104" y="298"/>
                      </a:lnTo>
                      <a:lnTo>
                        <a:pt x="114" y="296"/>
                      </a:lnTo>
                      <a:lnTo>
                        <a:pt x="114" y="296"/>
                      </a:lnTo>
                      <a:lnTo>
                        <a:pt x="122" y="294"/>
                      </a:lnTo>
                      <a:lnTo>
                        <a:pt x="122" y="294"/>
                      </a:lnTo>
                      <a:lnTo>
                        <a:pt x="136" y="286"/>
                      </a:lnTo>
                      <a:lnTo>
                        <a:pt x="152" y="274"/>
                      </a:lnTo>
                      <a:lnTo>
                        <a:pt x="152" y="274"/>
                      </a:lnTo>
                      <a:lnTo>
                        <a:pt x="164" y="260"/>
                      </a:lnTo>
                      <a:lnTo>
                        <a:pt x="172" y="244"/>
                      </a:lnTo>
                      <a:lnTo>
                        <a:pt x="172" y="244"/>
                      </a:lnTo>
                      <a:lnTo>
                        <a:pt x="162" y="258"/>
                      </a:lnTo>
                      <a:lnTo>
                        <a:pt x="162" y="258"/>
                      </a:lnTo>
                      <a:lnTo>
                        <a:pt x="148" y="270"/>
                      </a:lnTo>
                      <a:lnTo>
                        <a:pt x="148" y="270"/>
                      </a:lnTo>
                      <a:lnTo>
                        <a:pt x="138" y="278"/>
                      </a:lnTo>
                      <a:lnTo>
                        <a:pt x="128" y="284"/>
                      </a:lnTo>
                      <a:lnTo>
                        <a:pt x="128" y="284"/>
                      </a:lnTo>
                      <a:lnTo>
                        <a:pt x="118" y="288"/>
                      </a:lnTo>
                      <a:lnTo>
                        <a:pt x="112" y="290"/>
                      </a:lnTo>
                      <a:lnTo>
                        <a:pt x="112" y="290"/>
                      </a:lnTo>
                      <a:lnTo>
                        <a:pt x="108" y="286"/>
                      </a:lnTo>
                      <a:lnTo>
                        <a:pt x="108" y="286"/>
                      </a:lnTo>
                      <a:lnTo>
                        <a:pt x="108" y="282"/>
                      </a:lnTo>
                      <a:lnTo>
                        <a:pt x="108" y="282"/>
                      </a:lnTo>
                      <a:lnTo>
                        <a:pt x="108" y="276"/>
                      </a:lnTo>
                      <a:lnTo>
                        <a:pt x="108" y="276"/>
                      </a:lnTo>
                      <a:lnTo>
                        <a:pt x="110" y="268"/>
                      </a:lnTo>
                      <a:lnTo>
                        <a:pt x="110" y="268"/>
                      </a:lnTo>
                      <a:lnTo>
                        <a:pt x="114" y="264"/>
                      </a:lnTo>
                      <a:lnTo>
                        <a:pt x="114" y="264"/>
                      </a:lnTo>
                      <a:lnTo>
                        <a:pt x="116" y="260"/>
                      </a:lnTo>
                      <a:lnTo>
                        <a:pt x="116" y="260"/>
                      </a:lnTo>
                      <a:lnTo>
                        <a:pt x="118" y="258"/>
                      </a:lnTo>
                      <a:lnTo>
                        <a:pt x="118" y="258"/>
                      </a:lnTo>
                      <a:lnTo>
                        <a:pt x="118" y="254"/>
                      </a:lnTo>
                      <a:lnTo>
                        <a:pt x="118" y="254"/>
                      </a:lnTo>
                      <a:lnTo>
                        <a:pt x="126" y="246"/>
                      </a:lnTo>
                      <a:lnTo>
                        <a:pt x="126" y="246"/>
                      </a:lnTo>
                      <a:lnTo>
                        <a:pt x="134" y="234"/>
                      </a:lnTo>
                      <a:lnTo>
                        <a:pt x="134" y="234"/>
                      </a:lnTo>
                      <a:lnTo>
                        <a:pt x="148" y="218"/>
                      </a:lnTo>
                      <a:lnTo>
                        <a:pt x="148" y="218"/>
                      </a:lnTo>
                      <a:lnTo>
                        <a:pt x="152" y="208"/>
                      </a:lnTo>
                      <a:lnTo>
                        <a:pt x="152" y="198"/>
                      </a:lnTo>
                      <a:lnTo>
                        <a:pt x="152" y="198"/>
                      </a:lnTo>
                      <a:lnTo>
                        <a:pt x="152" y="192"/>
                      </a:lnTo>
                      <a:lnTo>
                        <a:pt x="152" y="192"/>
                      </a:lnTo>
                      <a:lnTo>
                        <a:pt x="152" y="188"/>
                      </a:lnTo>
                      <a:lnTo>
                        <a:pt x="152" y="188"/>
                      </a:lnTo>
                      <a:lnTo>
                        <a:pt x="150" y="184"/>
                      </a:lnTo>
                      <a:lnTo>
                        <a:pt x="150" y="184"/>
                      </a:lnTo>
                      <a:lnTo>
                        <a:pt x="148" y="180"/>
                      </a:lnTo>
                      <a:lnTo>
                        <a:pt x="148" y="180"/>
                      </a:lnTo>
                      <a:lnTo>
                        <a:pt x="142" y="178"/>
                      </a:lnTo>
                      <a:lnTo>
                        <a:pt x="138" y="176"/>
                      </a:lnTo>
                      <a:lnTo>
                        <a:pt x="138" y="176"/>
                      </a:lnTo>
                      <a:lnTo>
                        <a:pt x="126" y="174"/>
                      </a:lnTo>
                      <a:lnTo>
                        <a:pt x="126" y="174"/>
                      </a:lnTo>
                      <a:lnTo>
                        <a:pt x="122" y="174"/>
                      </a:lnTo>
                      <a:lnTo>
                        <a:pt x="122" y="174"/>
                      </a:lnTo>
                      <a:lnTo>
                        <a:pt x="118" y="176"/>
                      </a:lnTo>
                      <a:lnTo>
                        <a:pt x="118" y="176"/>
                      </a:lnTo>
                      <a:lnTo>
                        <a:pt x="100" y="178"/>
                      </a:lnTo>
                      <a:lnTo>
                        <a:pt x="100" y="178"/>
                      </a:lnTo>
                      <a:lnTo>
                        <a:pt x="84" y="186"/>
                      </a:lnTo>
                      <a:lnTo>
                        <a:pt x="84" y="186"/>
                      </a:lnTo>
                      <a:lnTo>
                        <a:pt x="84" y="184"/>
                      </a:lnTo>
                      <a:lnTo>
                        <a:pt x="84" y="184"/>
                      </a:lnTo>
                      <a:lnTo>
                        <a:pt x="86" y="182"/>
                      </a:lnTo>
                      <a:lnTo>
                        <a:pt x="86" y="182"/>
                      </a:lnTo>
                      <a:lnTo>
                        <a:pt x="88" y="180"/>
                      </a:lnTo>
                      <a:lnTo>
                        <a:pt x="88" y="180"/>
                      </a:lnTo>
                      <a:lnTo>
                        <a:pt x="90" y="178"/>
                      </a:lnTo>
                      <a:lnTo>
                        <a:pt x="90" y="178"/>
                      </a:lnTo>
                      <a:lnTo>
                        <a:pt x="90" y="176"/>
                      </a:lnTo>
                      <a:lnTo>
                        <a:pt x="90" y="176"/>
                      </a:lnTo>
                      <a:lnTo>
                        <a:pt x="88" y="174"/>
                      </a:lnTo>
                      <a:lnTo>
                        <a:pt x="88" y="174"/>
                      </a:lnTo>
                      <a:lnTo>
                        <a:pt x="94" y="170"/>
                      </a:lnTo>
                      <a:lnTo>
                        <a:pt x="94" y="170"/>
                      </a:lnTo>
                      <a:lnTo>
                        <a:pt x="100" y="166"/>
                      </a:lnTo>
                      <a:lnTo>
                        <a:pt x="100" y="166"/>
                      </a:lnTo>
                      <a:lnTo>
                        <a:pt x="120" y="150"/>
                      </a:lnTo>
                      <a:lnTo>
                        <a:pt x="120" y="150"/>
                      </a:lnTo>
                      <a:lnTo>
                        <a:pt x="142" y="136"/>
                      </a:lnTo>
                      <a:lnTo>
                        <a:pt x="142" y="136"/>
                      </a:lnTo>
                      <a:lnTo>
                        <a:pt x="174" y="110"/>
                      </a:lnTo>
                      <a:lnTo>
                        <a:pt x="202" y="82"/>
                      </a:lnTo>
                      <a:lnTo>
                        <a:pt x="202" y="82"/>
                      </a:lnTo>
                      <a:lnTo>
                        <a:pt x="216" y="68"/>
                      </a:lnTo>
                      <a:lnTo>
                        <a:pt x="226" y="52"/>
                      </a:lnTo>
                      <a:lnTo>
                        <a:pt x="234" y="34"/>
                      </a:lnTo>
                      <a:lnTo>
                        <a:pt x="238" y="14"/>
                      </a:lnTo>
                      <a:lnTo>
                        <a:pt x="238" y="14"/>
                      </a:lnTo>
                      <a:lnTo>
                        <a:pt x="238" y="14"/>
                      </a:lnTo>
                      <a:lnTo>
                        <a:pt x="238" y="14"/>
                      </a:lnTo>
                      <a:lnTo>
                        <a:pt x="238" y="12"/>
                      </a:lnTo>
                      <a:lnTo>
                        <a:pt x="238" y="12"/>
                      </a:lnTo>
                      <a:lnTo>
                        <a:pt x="238" y="8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0"/>
                      </a:lnTo>
                      <a:lnTo>
                        <a:pt x="222" y="0"/>
                      </a:lnTo>
                      <a:lnTo>
                        <a:pt x="220" y="0"/>
                      </a:lnTo>
                      <a:lnTo>
                        <a:pt x="220" y="0"/>
                      </a:lnTo>
                      <a:lnTo>
                        <a:pt x="218" y="0"/>
                      </a:lnTo>
                      <a:lnTo>
                        <a:pt x="218" y="0"/>
                      </a:lnTo>
                      <a:lnTo>
                        <a:pt x="216" y="0"/>
                      </a:lnTo>
                      <a:lnTo>
                        <a:pt x="216" y="0"/>
                      </a:lnTo>
                      <a:lnTo>
                        <a:pt x="214" y="0"/>
                      </a:lnTo>
                      <a:lnTo>
                        <a:pt x="214" y="0"/>
                      </a:lnTo>
                      <a:lnTo>
                        <a:pt x="214" y="0"/>
                      </a:lnTo>
                      <a:lnTo>
                        <a:pt x="214" y="0"/>
                      </a:lnTo>
                      <a:lnTo>
                        <a:pt x="214" y="0"/>
                      </a:lnTo>
                      <a:close/>
                      <a:moveTo>
                        <a:pt x="186" y="22"/>
                      </a:moveTo>
                      <a:lnTo>
                        <a:pt x="186" y="22"/>
                      </a:lnTo>
                      <a:lnTo>
                        <a:pt x="188" y="20"/>
                      </a:lnTo>
                      <a:lnTo>
                        <a:pt x="188" y="20"/>
                      </a:lnTo>
                      <a:lnTo>
                        <a:pt x="192" y="20"/>
                      </a:lnTo>
                      <a:lnTo>
                        <a:pt x="192" y="20"/>
                      </a:lnTo>
                      <a:lnTo>
                        <a:pt x="196" y="18"/>
                      </a:lnTo>
                      <a:lnTo>
                        <a:pt x="196" y="18"/>
                      </a:lnTo>
                      <a:lnTo>
                        <a:pt x="200" y="16"/>
                      </a:lnTo>
                      <a:lnTo>
                        <a:pt x="200" y="16"/>
                      </a:lnTo>
                      <a:lnTo>
                        <a:pt x="206" y="14"/>
                      </a:lnTo>
                      <a:lnTo>
                        <a:pt x="206" y="14"/>
                      </a:lnTo>
                      <a:lnTo>
                        <a:pt x="212" y="14"/>
                      </a:lnTo>
                      <a:lnTo>
                        <a:pt x="212" y="14"/>
                      </a:lnTo>
                      <a:lnTo>
                        <a:pt x="218" y="14"/>
                      </a:lnTo>
                      <a:lnTo>
                        <a:pt x="218" y="14"/>
                      </a:lnTo>
                      <a:lnTo>
                        <a:pt x="220" y="16"/>
                      </a:lnTo>
                      <a:lnTo>
                        <a:pt x="220" y="20"/>
                      </a:lnTo>
                      <a:lnTo>
                        <a:pt x="220" y="20"/>
                      </a:lnTo>
                      <a:lnTo>
                        <a:pt x="212" y="40"/>
                      </a:lnTo>
                      <a:lnTo>
                        <a:pt x="204" y="58"/>
                      </a:lnTo>
                      <a:lnTo>
                        <a:pt x="192" y="76"/>
                      </a:lnTo>
                      <a:lnTo>
                        <a:pt x="178" y="92"/>
                      </a:lnTo>
                      <a:lnTo>
                        <a:pt x="178" y="92"/>
                      </a:lnTo>
                      <a:lnTo>
                        <a:pt x="162" y="106"/>
                      </a:lnTo>
                      <a:lnTo>
                        <a:pt x="146" y="120"/>
                      </a:lnTo>
                      <a:lnTo>
                        <a:pt x="130" y="132"/>
                      </a:lnTo>
                      <a:lnTo>
                        <a:pt x="112" y="144"/>
                      </a:lnTo>
                      <a:lnTo>
                        <a:pt x="112" y="144"/>
                      </a:lnTo>
                      <a:lnTo>
                        <a:pt x="110" y="144"/>
                      </a:lnTo>
                      <a:lnTo>
                        <a:pt x="110" y="144"/>
                      </a:lnTo>
                      <a:lnTo>
                        <a:pt x="110" y="146"/>
                      </a:lnTo>
                      <a:lnTo>
                        <a:pt x="110" y="146"/>
                      </a:lnTo>
                      <a:lnTo>
                        <a:pt x="114" y="136"/>
                      </a:lnTo>
                      <a:lnTo>
                        <a:pt x="114" y="136"/>
                      </a:lnTo>
                      <a:lnTo>
                        <a:pt x="120" y="126"/>
                      </a:lnTo>
                      <a:lnTo>
                        <a:pt x="120" y="126"/>
                      </a:lnTo>
                      <a:lnTo>
                        <a:pt x="128" y="110"/>
                      </a:lnTo>
                      <a:lnTo>
                        <a:pt x="128" y="110"/>
                      </a:lnTo>
                      <a:lnTo>
                        <a:pt x="138" y="94"/>
                      </a:lnTo>
                      <a:lnTo>
                        <a:pt x="138" y="94"/>
                      </a:lnTo>
                      <a:lnTo>
                        <a:pt x="160" y="56"/>
                      </a:lnTo>
                      <a:lnTo>
                        <a:pt x="160" y="56"/>
                      </a:lnTo>
                      <a:lnTo>
                        <a:pt x="172" y="38"/>
                      </a:lnTo>
                      <a:lnTo>
                        <a:pt x="186" y="22"/>
                      </a:lnTo>
                      <a:lnTo>
                        <a:pt x="186" y="22"/>
                      </a:lnTo>
                      <a:lnTo>
                        <a:pt x="186" y="22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33" name="Freeform 76"/>
                <p:cNvSpPr>
                  <a:spLocks noEditPoints="1"/>
                </p:cNvSpPr>
                <p:nvPr/>
              </p:nvSpPr>
              <p:spPr bwMode="auto">
                <a:xfrm>
                  <a:off x="1371600" y="600075"/>
                  <a:ext cx="987425" cy="603250"/>
                </a:xfrm>
                <a:custGeom>
                  <a:avLst/>
                  <a:gdLst>
                    <a:gd name="T0" fmla="*/ 600 w 622"/>
                    <a:gd name="T1" fmla="*/ 0 h 380"/>
                    <a:gd name="T2" fmla="*/ 506 w 622"/>
                    <a:gd name="T3" fmla="*/ 46 h 380"/>
                    <a:gd name="T4" fmla="*/ 454 w 622"/>
                    <a:gd name="T5" fmla="*/ 104 h 380"/>
                    <a:gd name="T6" fmla="*/ 424 w 622"/>
                    <a:gd name="T7" fmla="*/ 116 h 380"/>
                    <a:gd name="T8" fmla="*/ 382 w 622"/>
                    <a:gd name="T9" fmla="*/ 84 h 380"/>
                    <a:gd name="T10" fmla="*/ 362 w 622"/>
                    <a:gd name="T11" fmla="*/ 84 h 380"/>
                    <a:gd name="T12" fmla="*/ 326 w 622"/>
                    <a:gd name="T13" fmla="*/ 128 h 380"/>
                    <a:gd name="T14" fmla="*/ 326 w 622"/>
                    <a:gd name="T15" fmla="*/ 192 h 380"/>
                    <a:gd name="T16" fmla="*/ 320 w 622"/>
                    <a:gd name="T17" fmla="*/ 288 h 380"/>
                    <a:gd name="T18" fmla="*/ 232 w 622"/>
                    <a:gd name="T19" fmla="*/ 356 h 380"/>
                    <a:gd name="T20" fmla="*/ 106 w 622"/>
                    <a:gd name="T21" fmla="*/ 360 h 380"/>
                    <a:gd name="T22" fmla="*/ 30 w 622"/>
                    <a:gd name="T23" fmla="*/ 292 h 380"/>
                    <a:gd name="T24" fmla="*/ 18 w 622"/>
                    <a:gd name="T25" fmla="*/ 232 h 380"/>
                    <a:gd name="T26" fmla="*/ 40 w 622"/>
                    <a:gd name="T27" fmla="*/ 176 h 380"/>
                    <a:gd name="T28" fmla="*/ 114 w 622"/>
                    <a:gd name="T29" fmla="*/ 112 h 380"/>
                    <a:gd name="T30" fmla="*/ 222 w 622"/>
                    <a:gd name="T31" fmla="*/ 120 h 380"/>
                    <a:gd name="T32" fmla="*/ 264 w 622"/>
                    <a:gd name="T33" fmla="*/ 184 h 380"/>
                    <a:gd name="T34" fmla="*/ 264 w 622"/>
                    <a:gd name="T35" fmla="*/ 206 h 380"/>
                    <a:gd name="T36" fmla="*/ 234 w 622"/>
                    <a:gd name="T37" fmla="*/ 254 h 380"/>
                    <a:gd name="T38" fmla="*/ 178 w 622"/>
                    <a:gd name="T39" fmla="*/ 274 h 380"/>
                    <a:gd name="T40" fmla="*/ 144 w 622"/>
                    <a:gd name="T41" fmla="*/ 268 h 380"/>
                    <a:gd name="T42" fmla="*/ 116 w 622"/>
                    <a:gd name="T43" fmla="*/ 238 h 380"/>
                    <a:gd name="T44" fmla="*/ 136 w 622"/>
                    <a:gd name="T45" fmla="*/ 210 h 380"/>
                    <a:gd name="T46" fmla="*/ 116 w 622"/>
                    <a:gd name="T47" fmla="*/ 202 h 380"/>
                    <a:gd name="T48" fmla="*/ 96 w 622"/>
                    <a:gd name="T49" fmla="*/ 234 h 380"/>
                    <a:gd name="T50" fmla="*/ 104 w 622"/>
                    <a:gd name="T51" fmla="*/ 252 h 380"/>
                    <a:gd name="T52" fmla="*/ 168 w 622"/>
                    <a:gd name="T53" fmla="*/ 280 h 380"/>
                    <a:gd name="T54" fmla="*/ 244 w 622"/>
                    <a:gd name="T55" fmla="*/ 254 h 380"/>
                    <a:gd name="T56" fmla="*/ 284 w 622"/>
                    <a:gd name="T57" fmla="*/ 184 h 380"/>
                    <a:gd name="T58" fmla="*/ 280 w 622"/>
                    <a:gd name="T59" fmla="*/ 152 h 380"/>
                    <a:gd name="T60" fmla="*/ 220 w 622"/>
                    <a:gd name="T61" fmla="*/ 104 h 380"/>
                    <a:gd name="T62" fmla="*/ 108 w 622"/>
                    <a:gd name="T63" fmla="*/ 114 h 380"/>
                    <a:gd name="T64" fmla="*/ 8 w 622"/>
                    <a:gd name="T65" fmla="*/ 210 h 380"/>
                    <a:gd name="T66" fmla="*/ 0 w 622"/>
                    <a:gd name="T67" fmla="*/ 268 h 380"/>
                    <a:gd name="T68" fmla="*/ 74 w 622"/>
                    <a:gd name="T69" fmla="*/ 366 h 380"/>
                    <a:gd name="T70" fmla="*/ 204 w 622"/>
                    <a:gd name="T71" fmla="*/ 370 h 380"/>
                    <a:gd name="T72" fmla="*/ 356 w 622"/>
                    <a:gd name="T73" fmla="*/ 256 h 380"/>
                    <a:gd name="T74" fmla="*/ 396 w 622"/>
                    <a:gd name="T75" fmla="*/ 264 h 380"/>
                    <a:gd name="T76" fmla="*/ 402 w 622"/>
                    <a:gd name="T77" fmla="*/ 192 h 380"/>
                    <a:gd name="T78" fmla="*/ 438 w 622"/>
                    <a:gd name="T79" fmla="*/ 186 h 380"/>
                    <a:gd name="T80" fmla="*/ 428 w 622"/>
                    <a:gd name="T81" fmla="*/ 276 h 380"/>
                    <a:gd name="T82" fmla="*/ 380 w 622"/>
                    <a:gd name="T83" fmla="*/ 372 h 380"/>
                    <a:gd name="T84" fmla="*/ 396 w 622"/>
                    <a:gd name="T85" fmla="*/ 372 h 380"/>
                    <a:gd name="T86" fmla="*/ 472 w 622"/>
                    <a:gd name="T87" fmla="*/ 238 h 380"/>
                    <a:gd name="T88" fmla="*/ 546 w 622"/>
                    <a:gd name="T89" fmla="*/ 104 h 380"/>
                    <a:gd name="T90" fmla="*/ 568 w 622"/>
                    <a:gd name="T91" fmla="*/ 70 h 380"/>
                    <a:gd name="T92" fmla="*/ 618 w 622"/>
                    <a:gd name="T93" fmla="*/ 4 h 380"/>
                    <a:gd name="T94" fmla="*/ 612 w 622"/>
                    <a:gd name="T95" fmla="*/ 0 h 380"/>
                    <a:gd name="T96" fmla="*/ 538 w 622"/>
                    <a:gd name="T97" fmla="*/ 94 h 380"/>
                    <a:gd name="T98" fmla="*/ 478 w 622"/>
                    <a:gd name="T99" fmla="*/ 192 h 380"/>
                    <a:gd name="T100" fmla="*/ 448 w 622"/>
                    <a:gd name="T101" fmla="*/ 188 h 380"/>
                    <a:gd name="T102" fmla="*/ 468 w 622"/>
                    <a:gd name="T103" fmla="*/ 102 h 380"/>
                    <a:gd name="T104" fmla="*/ 586 w 622"/>
                    <a:gd name="T105" fmla="*/ 12 h 380"/>
                    <a:gd name="T106" fmla="*/ 370 w 622"/>
                    <a:gd name="T107" fmla="*/ 104 h 380"/>
                    <a:gd name="T108" fmla="*/ 416 w 622"/>
                    <a:gd name="T109" fmla="*/ 136 h 380"/>
                    <a:gd name="T110" fmla="*/ 384 w 622"/>
                    <a:gd name="T111" fmla="*/ 198 h 380"/>
                    <a:gd name="T112" fmla="*/ 336 w 622"/>
                    <a:gd name="T113" fmla="*/ 204 h 380"/>
                    <a:gd name="T114" fmla="*/ 328 w 622"/>
                    <a:gd name="T115" fmla="*/ 162 h 380"/>
                    <a:gd name="T116" fmla="*/ 350 w 622"/>
                    <a:gd name="T117" fmla="*/ 108 h 380"/>
                    <a:gd name="T118" fmla="*/ 368 w 622"/>
                    <a:gd name="T119" fmla="*/ 104 h 3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</a:cxnLst>
                  <a:rect l="0" t="0" r="r" b="b"/>
                  <a:pathLst>
                    <a:path w="622" h="380">
                      <a:moveTo>
                        <a:pt x="612" y="0"/>
                      </a:moveTo>
                      <a:lnTo>
                        <a:pt x="612" y="0"/>
                      </a:lnTo>
                      <a:lnTo>
                        <a:pt x="608" y="0"/>
                      </a:lnTo>
                      <a:lnTo>
                        <a:pt x="608" y="0"/>
                      </a:lnTo>
                      <a:lnTo>
                        <a:pt x="604" y="0"/>
                      </a:lnTo>
                      <a:lnTo>
                        <a:pt x="604" y="0"/>
                      </a:lnTo>
                      <a:lnTo>
                        <a:pt x="600" y="0"/>
                      </a:lnTo>
                      <a:lnTo>
                        <a:pt x="600" y="0"/>
                      </a:lnTo>
                      <a:lnTo>
                        <a:pt x="596" y="0"/>
                      </a:lnTo>
                      <a:lnTo>
                        <a:pt x="596" y="0"/>
                      </a:lnTo>
                      <a:lnTo>
                        <a:pt x="578" y="0"/>
                      </a:lnTo>
                      <a:lnTo>
                        <a:pt x="560" y="4"/>
                      </a:lnTo>
                      <a:lnTo>
                        <a:pt x="544" y="12"/>
                      </a:lnTo>
                      <a:lnTo>
                        <a:pt x="532" y="22"/>
                      </a:lnTo>
                      <a:lnTo>
                        <a:pt x="532" y="22"/>
                      </a:lnTo>
                      <a:lnTo>
                        <a:pt x="506" y="46"/>
                      </a:lnTo>
                      <a:lnTo>
                        <a:pt x="480" y="74"/>
                      </a:lnTo>
                      <a:lnTo>
                        <a:pt x="480" y="74"/>
                      </a:lnTo>
                      <a:lnTo>
                        <a:pt x="478" y="76"/>
                      </a:lnTo>
                      <a:lnTo>
                        <a:pt x="478" y="76"/>
                      </a:lnTo>
                      <a:lnTo>
                        <a:pt x="476" y="80"/>
                      </a:lnTo>
                      <a:lnTo>
                        <a:pt x="476" y="80"/>
                      </a:lnTo>
                      <a:lnTo>
                        <a:pt x="454" y="104"/>
                      </a:lnTo>
                      <a:lnTo>
                        <a:pt x="454" y="104"/>
                      </a:lnTo>
                      <a:lnTo>
                        <a:pt x="432" y="126"/>
                      </a:lnTo>
                      <a:lnTo>
                        <a:pt x="432" y="126"/>
                      </a:lnTo>
                      <a:lnTo>
                        <a:pt x="430" y="122"/>
                      </a:lnTo>
                      <a:lnTo>
                        <a:pt x="430" y="122"/>
                      </a:lnTo>
                      <a:lnTo>
                        <a:pt x="428" y="120"/>
                      </a:lnTo>
                      <a:lnTo>
                        <a:pt x="428" y="120"/>
                      </a:lnTo>
                      <a:lnTo>
                        <a:pt x="424" y="116"/>
                      </a:lnTo>
                      <a:lnTo>
                        <a:pt x="424" y="116"/>
                      </a:lnTo>
                      <a:lnTo>
                        <a:pt x="422" y="112"/>
                      </a:lnTo>
                      <a:lnTo>
                        <a:pt x="422" y="112"/>
                      </a:lnTo>
                      <a:lnTo>
                        <a:pt x="406" y="96"/>
                      </a:lnTo>
                      <a:lnTo>
                        <a:pt x="406" y="96"/>
                      </a:lnTo>
                      <a:lnTo>
                        <a:pt x="396" y="90"/>
                      </a:lnTo>
                      <a:lnTo>
                        <a:pt x="386" y="86"/>
                      </a:lnTo>
                      <a:lnTo>
                        <a:pt x="386" y="86"/>
                      </a:lnTo>
                      <a:lnTo>
                        <a:pt x="382" y="84"/>
                      </a:lnTo>
                      <a:lnTo>
                        <a:pt x="382" y="84"/>
                      </a:lnTo>
                      <a:lnTo>
                        <a:pt x="380" y="82"/>
                      </a:lnTo>
                      <a:lnTo>
                        <a:pt x="380" y="82"/>
                      </a:lnTo>
                      <a:lnTo>
                        <a:pt x="376" y="82"/>
                      </a:lnTo>
                      <a:lnTo>
                        <a:pt x="376" y="82"/>
                      </a:lnTo>
                      <a:lnTo>
                        <a:pt x="372" y="82"/>
                      </a:lnTo>
                      <a:lnTo>
                        <a:pt x="372" y="82"/>
                      </a:lnTo>
                      <a:lnTo>
                        <a:pt x="362" y="84"/>
                      </a:lnTo>
                      <a:lnTo>
                        <a:pt x="354" y="88"/>
                      </a:lnTo>
                      <a:lnTo>
                        <a:pt x="354" y="88"/>
                      </a:lnTo>
                      <a:lnTo>
                        <a:pt x="344" y="94"/>
                      </a:lnTo>
                      <a:lnTo>
                        <a:pt x="336" y="100"/>
                      </a:lnTo>
                      <a:lnTo>
                        <a:pt x="336" y="100"/>
                      </a:lnTo>
                      <a:lnTo>
                        <a:pt x="330" y="114"/>
                      </a:lnTo>
                      <a:lnTo>
                        <a:pt x="326" y="128"/>
                      </a:lnTo>
                      <a:lnTo>
                        <a:pt x="326" y="128"/>
                      </a:lnTo>
                      <a:lnTo>
                        <a:pt x="324" y="144"/>
                      </a:lnTo>
                      <a:lnTo>
                        <a:pt x="322" y="160"/>
                      </a:lnTo>
                      <a:lnTo>
                        <a:pt x="322" y="160"/>
                      </a:lnTo>
                      <a:lnTo>
                        <a:pt x="322" y="166"/>
                      </a:lnTo>
                      <a:lnTo>
                        <a:pt x="322" y="166"/>
                      </a:lnTo>
                      <a:lnTo>
                        <a:pt x="322" y="172"/>
                      </a:lnTo>
                      <a:lnTo>
                        <a:pt x="322" y="172"/>
                      </a:lnTo>
                      <a:lnTo>
                        <a:pt x="326" y="192"/>
                      </a:lnTo>
                      <a:lnTo>
                        <a:pt x="330" y="210"/>
                      </a:lnTo>
                      <a:lnTo>
                        <a:pt x="330" y="210"/>
                      </a:lnTo>
                      <a:lnTo>
                        <a:pt x="336" y="228"/>
                      </a:lnTo>
                      <a:lnTo>
                        <a:pt x="346" y="244"/>
                      </a:lnTo>
                      <a:lnTo>
                        <a:pt x="346" y="244"/>
                      </a:lnTo>
                      <a:lnTo>
                        <a:pt x="340" y="260"/>
                      </a:lnTo>
                      <a:lnTo>
                        <a:pt x="330" y="274"/>
                      </a:lnTo>
                      <a:lnTo>
                        <a:pt x="320" y="288"/>
                      </a:lnTo>
                      <a:lnTo>
                        <a:pt x="308" y="302"/>
                      </a:lnTo>
                      <a:lnTo>
                        <a:pt x="308" y="302"/>
                      </a:lnTo>
                      <a:lnTo>
                        <a:pt x="278" y="328"/>
                      </a:lnTo>
                      <a:lnTo>
                        <a:pt x="248" y="348"/>
                      </a:lnTo>
                      <a:lnTo>
                        <a:pt x="248" y="348"/>
                      </a:lnTo>
                      <a:lnTo>
                        <a:pt x="240" y="352"/>
                      </a:lnTo>
                      <a:lnTo>
                        <a:pt x="240" y="352"/>
                      </a:lnTo>
                      <a:lnTo>
                        <a:pt x="232" y="356"/>
                      </a:lnTo>
                      <a:lnTo>
                        <a:pt x="232" y="356"/>
                      </a:lnTo>
                      <a:lnTo>
                        <a:pt x="198" y="364"/>
                      </a:lnTo>
                      <a:lnTo>
                        <a:pt x="198" y="364"/>
                      </a:lnTo>
                      <a:lnTo>
                        <a:pt x="178" y="368"/>
                      </a:lnTo>
                      <a:lnTo>
                        <a:pt x="160" y="368"/>
                      </a:lnTo>
                      <a:lnTo>
                        <a:pt x="160" y="368"/>
                      </a:lnTo>
                      <a:lnTo>
                        <a:pt x="132" y="366"/>
                      </a:lnTo>
                      <a:lnTo>
                        <a:pt x="106" y="360"/>
                      </a:lnTo>
                      <a:lnTo>
                        <a:pt x="106" y="360"/>
                      </a:lnTo>
                      <a:lnTo>
                        <a:pt x="94" y="356"/>
                      </a:lnTo>
                      <a:lnTo>
                        <a:pt x="82" y="350"/>
                      </a:lnTo>
                      <a:lnTo>
                        <a:pt x="72" y="342"/>
                      </a:lnTo>
                      <a:lnTo>
                        <a:pt x="62" y="334"/>
                      </a:lnTo>
                      <a:lnTo>
                        <a:pt x="62" y="334"/>
                      </a:lnTo>
                      <a:lnTo>
                        <a:pt x="44" y="314"/>
                      </a:lnTo>
                      <a:lnTo>
                        <a:pt x="30" y="292"/>
                      </a:lnTo>
                      <a:lnTo>
                        <a:pt x="30" y="292"/>
                      </a:lnTo>
                      <a:lnTo>
                        <a:pt x="26" y="282"/>
                      </a:lnTo>
                      <a:lnTo>
                        <a:pt x="22" y="270"/>
                      </a:lnTo>
                      <a:lnTo>
                        <a:pt x="20" y="256"/>
                      </a:lnTo>
                      <a:lnTo>
                        <a:pt x="18" y="244"/>
                      </a:lnTo>
                      <a:lnTo>
                        <a:pt x="18" y="244"/>
                      </a:lnTo>
                      <a:lnTo>
                        <a:pt x="18" y="232"/>
                      </a:lnTo>
                      <a:lnTo>
                        <a:pt x="18" y="232"/>
                      </a:lnTo>
                      <a:lnTo>
                        <a:pt x="20" y="220"/>
                      </a:lnTo>
                      <a:lnTo>
                        <a:pt x="20" y="220"/>
                      </a:lnTo>
                      <a:lnTo>
                        <a:pt x="22" y="212"/>
                      </a:lnTo>
                      <a:lnTo>
                        <a:pt x="22" y="212"/>
                      </a:lnTo>
                      <a:lnTo>
                        <a:pt x="26" y="206"/>
                      </a:lnTo>
                      <a:lnTo>
                        <a:pt x="26" y="206"/>
                      </a:lnTo>
                      <a:lnTo>
                        <a:pt x="32" y="190"/>
                      </a:lnTo>
                      <a:lnTo>
                        <a:pt x="40" y="176"/>
                      </a:lnTo>
                      <a:lnTo>
                        <a:pt x="50" y="162"/>
                      </a:lnTo>
                      <a:lnTo>
                        <a:pt x="60" y="148"/>
                      </a:lnTo>
                      <a:lnTo>
                        <a:pt x="60" y="148"/>
                      </a:lnTo>
                      <a:lnTo>
                        <a:pt x="74" y="136"/>
                      </a:lnTo>
                      <a:lnTo>
                        <a:pt x="86" y="126"/>
                      </a:lnTo>
                      <a:lnTo>
                        <a:pt x="100" y="118"/>
                      </a:lnTo>
                      <a:lnTo>
                        <a:pt x="114" y="112"/>
                      </a:lnTo>
                      <a:lnTo>
                        <a:pt x="114" y="112"/>
                      </a:lnTo>
                      <a:lnTo>
                        <a:pt x="138" y="108"/>
                      </a:lnTo>
                      <a:lnTo>
                        <a:pt x="138" y="108"/>
                      </a:lnTo>
                      <a:lnTo>
                        <a:pt x="160" y="106"/>
                      </a:lnTo>
                      <a:lnTo>
                        <a:pt x="160" y="106"/>
                      </a:lnTo>
                      <a:lnTo>
                        <a:pt x="186" y="108"/>
                      </a:lnTo>
                      <a:lnTo>
                        <a:pt x="210" y="114"/>
                      </a:lnTo>
                      <a:lnTo>
                        <a:pt x="210" y="114"/>
                      </a:lnTo>
                      <a:lnTo>
                        <a:pt x="222" y="120"/>
                      </a:lnTo>
                      <a:lnTo>
                        <a:pt x="232" y="126"/>
                      </a:lnTo>
                      <a:lnTo>
                        <a:pt x="242" y="134"/>
                      </a:lnTo>
                      <a:lnTo>
                        <a:pt x="250" y="144"/>
                      </a:lnTo>
                      <a:lnTo>
                        <a:pt x="250" y="144"/>
                      </a:lnTo>
                      <a:lnTo>
                        <a:pt x="256" y="154"/>
                      </a:lnTo>
                      <a:lnTo>
                        <a:pt x="260" y="164"/>
                      </a:lnTo>
                      <a:lnTo>
                        <a:pt x="260" y="164"/>
                      </a:lnTo>
                      <a:lnTo>
                        <a:pt x="264" y="184"/>
                      </a:lnTo>
                      <a:lnTo>
                        <a:pt x="264" y="184"/>
                      </a:lnTo>
                      <a:lnTo>
                        <a:pt x="264" y="188"/>
                      </a:lnTo>
                      <a:lnTo>
                        <a:pt x="264" y="188"/>
                      </a:lnTo>
                      <a:lnTo>
                        <a:pt x="264" y="192"/>
                      </a:lnTo>
                      <a:lnTo>
                        <a:pt x="264" y="192"/>
                      </a:lnTo>
                      <a:lnTo>
                        <a:pt x="264" y="198"/>
                      </a:lnTo>
                      <a:lnTo>
                        <a:pt x="264" y="198"/>
                      </a:lnTo>
                      <a:lnTo>
                        <a:pt x="264" y="206"/>
                      </a:lnTo>
                      <a:lnTo>
                        <a:pt x="264" y="206"/>
                      </a:lnTo>
                      <a:lnTo>
                        <a:pt x="262" y="212"/>
                      </a:lnTo>
                      <a:lnTo>
                        <a:pt x="262" y="212"/>
                      </a:lnTo>
                      <a:lnTo>
                        <a:pt x="258" y="220"/>
                      </a:lnTo>
                      <a:lnTo>
                        <a:pt x="258" y="220"/>
                      </a:lnTo>
                      <a:lnTo>
                        <a:pt x="248" y="238"/>
                      </a:lnTo>
                      <a:lnTo>
                        <a:pt x="234" y="254"/>
                      </a:lnTo>
                      <a:lnTo>
                        <a:pt x="234" y="254"/>
                      </a:lnTo>
                      <a:lnTo>
                        <a:pt x="226" y="260"/>
                      </a:lnTo>
                      <a:lnTo>
                        <a:pt x="218" y="266"/>
                      </a:lnTo>
                      <a:lnTo>
                        <a:pt x="210" y="270"/>
                      </a:lnTo>
                      <a:lnTo>
                        <a:pt x="200" y="272"/>
                      </a:lnTo>
                      <a:lnTo>
                        <a:pt x="200" y="272"/>
                      </a:lnTo>
                      <a:lnTo>
                        <a:pt x="190" y="274"/>
                      </a:lnTo>
                      <a:lnTo>
                        <a:pt x="190" y="274"/>
                      </a:lnTo>
                      <a:lnTo>
                        <a:pt x="178" y="274"/>
                      </a:lnTo>
                      <a:lnTo>
                        <a:pt x="178" y="274"/>
                      </a:lnTo>
                      <a:lnTo>
                        <a:pt x="176" y="274"/>
                      </a:lnTo>
                      <a:lnTo>
                        <a:pt x="176" y="274"/>
                      </a:lnTo>
                      <a:lnTo>
                        <a:pt x="176" y="274"/>
                      </a:lnTo>
                      <a:lnTo>
                        <a:pt x="176" y="274"/>
                      </a:lnTo>
                      <a:lnTo>
                        <a:pt x="160" y="272"/>
                      </a:lnTo>
                      <a:lnTo>
                        <a:pt x="144" y="268"/>
                      </a:lnTo>
                      <a:lnTo>
                        <a:pt x="144" y="268"/>
                      </a:lnTo>
                      <a:lnTo>
                        <a:pt x="130" y="260"/>
                      </a:lnTo>
                      <a:lnTo>
                        <a:pt x="120" y="248"/>
                      </a:lnTo>
                      <a:lnTo>
                        <a:pt x="120" y="248"/>
                      </a:lnTo>
                      <a:lnTo>
                        <a:pt x="118" y="246"/>
                      </a:lnTo>
                      <a:lnTo>
                        <a:pt x="118" y="246"/>
                      </a:lnTo>
                      <a:lnTo>
                        <a:pt x="116" y="242"/>
                      </a:lnTo>
                      <a:lnTo>
                        <a:pt x="116" y="242"/>
                      </a:lnTo>
                      <a:lnTo>
                        <a:pt x="116" y="238"/>
                      </a:lnTo>
                      <a:lnTo>
                        <a:pt x="116" y="238"/>
                      </a:lnTo>
                      <a:lnTo>
                        <a:pt x="116" y="236"/>
                      </a:lnTo>
                      <a:lnTo>
                        <a:pt x="116" y="236"/>
                      </a:lnTo>
                      <a:lnTo>
                        <a:pt x="116" y="226"/>
                      </a:lnTo>
                      <a:lnTo>
                        <a:pt x="122" y="218"/>
                      </a:lnTo>
                      <a:lnTo>
                        <a:pt x="122" y="218"/>
                      </a:lnTo>
                      <a:lnTo>
                        <a:pt x="128" y="212"/>
                      </a:lnTo>
                      <a:lnTo>
                        <a:pt x="136" y="210"/>
                      </a:lnTo>
                      <a:lnTo>
                        <a:pt x="136" y="210"/>
                      </a:lnTo>
                      <a:lnTo>
                        <a:pt x="128" y="204"/>
                      </a:lnTo>
                      <a:lnTo>
                        <a:pt x="128" y="204"/>
                      </a:lnTo>
                      <a:lnTo>
                        <a:pt x="120" y="202"/>
                      </a:lnTo>
                      <a:lnTo>
                        <a:pt x="120" y="202"/>
                      </a:lnTo>
                      <a:lnTo>
                        <a:pt x="118" y="202"/>
                      </a:lnTo>
                      <a:lnTo>
                        <a:pt x="118" y="202"/>
                      </a:lnTo>
                      <a:lnTo>
                        <a:pt x="116" y="202"/>
                      </a:lnTo>
                      <a:lnTo>
                        <a:pt x="116" y="202"/>
                      </a:lnTo>
                      <a:lnTo>
                        <a:pt x="108" y="206"/>
                      </a:lnTo>
                      <a:lnTo>
                        <a:pt x="102" y="212"/>
                      </a:lnTo>
                      <a:lnTo>
                        <a:pt x="102" y="212"/>
                      </a:lnTo>
                      <a:lnTo>
                        <a:pt x="96" y="220"/>
                      </a:lnTo>
                      <a:lnTo>
                        <a:pt x="96" y="230"/>
                      </a:lnTo>
                      <a:lnTo>
                        <a:pt x="96" y="230"/>
                      </a:lnTo>
                      <a:lnTo>
                        <a:pt x="96" y="234"/>
                      </a:lnTo>
                      <a:lnTo>
                        <a:pt x="96" y="234"/>
                      </a:lnTo>
                      <a:lnTo>
                        <a:pt x="96" y="236"/>
                      </a:lnTo>
                      <a:lnTo>
                        <a:pt x="96" y="236"/>
                      </a:lnTo>
                      <a:lnTo>
                        <a:pt x="96" y="240"/>
                      </a:lnTo>
                      <a:lnTo>
                        <a:pt x="96" y="240"/>
                      </a:lnTo>
                      <a:lnTo>
                        <a:pt x="98" y="242"/>
                      </a:lnTo>
                      <a:lnTo>
                        <a:pt x="98" y="242"/>
                      </a:lnTo>
                      <a:lnTo>
                        <a:pt x="104" y="252"/>
                      </a:lnTo>
                      <a:lnTo>
                        <a:pt x="112" y="262"/>
                      </a:lnTo>
                      <a:lnTo>
                        <a:pt x="112" y="262"/>
                      </a:lnTo>
                      <a:lnTo>
                        <a:pt x="122" y="268"/>
                      </a:lnTo>
                      <a:lnTo>
                        <a:pt x="132" y="274"/>
                      </a:lnTo>
                      <a:lnTo>
                        <a:pt x="132" y="274"/>
                      </a:lnTo>
                      <a:lnTo>
                        <a:pt x="150" y="278"/>
                      </a:lnTo>
                      <a:lnTo>
                        <a:pt x="150" y="278"/>
                      </a:lnTo>
                      <a:lnTo>
                        <a:pt x="168" y="280"/>
                      </a:lnTo>
                      <a:lnTo>
                        <a:pt x="168" y="280"/>
                      </a:lnTo>
                      <a:lnTo>
                        <a:pt x="182" y="278"/>
                      </a:lnTo>
                      <a:lnTo>
                        <a:pt x="196" y="276"/>
                      </a:lnTo>
                      <a:lnTo>
                        <a:pt x="208" y="274"/>
                      </a:lnTo>
                      <a:lnTo>
                        <a:pt x="220" y="268"/>
                      </a:lnTo>
                      <a:lnTo>
                        <a:pt x="220" y="268"/>
                      </a:lnTo>
                      <a:lnTo>
                        <a:pt x="232" y="262"/>
                      </a:lnTo>
                      <a:lnTo>
                        <a:pt x="244" y="254"/>
                      </a:lnTo>
                      <a:lnTo>
                        <a:pt x="254" y="246"/>
                      </a:lnTo>
                      <a:lnTo>
                        <a:pt x="264" y="236"/>
                      </a:lnTo>
                      <a:lnTo>
                        <a:pt x="264" y="236"/>
                      </a:lnTo>
                      <a:lnTo>
                        <a:pt x="272" y="226"/>
                      </a:lnTo>
                      <a:lnTo>
                        <a:pt x="278" y="212"/>
                      </a:lnTo>
                      <a:lnTo>
                        <a:pt x="278" y="212"/>
                      </a:lnTo>
                      <a:lnTo>
                        <a:pt x="282" y="198"/>
                      </a:lnTo>
                      <a:lnTo>
                        <a:pt x="284" y="184"/>
                      </a:lnTo>
                      <a:lnTo>
                        <a:pt x="284" y="184"/>
                      </a:lnTo>
                      <a:lnTo>
                        <a:pt x="284" y="180"/>
                      </a:lnTo>
                      <a:lnTo>
                        <a:pt x="284" y="180"/>
                      </a:lnTo>
                      <a:lnTo>
                        <a:pt x="284" y="178"/>
                      </a:lnTo>
                      <a:lnTo>
                        <a:pt x="284" y="178"/>
                      </a:lnTo>
                      <a:lnTo>
                        <a:pt x="282" y="160"/>
                      </a:lnTo>
                      <a:lnTo>
                        <a:pt x="282" y="160"/>
                      </a:lnTo>
                      <a:lnTo>
                        <a:pt x="280" y="152"/>
                      </a:lnTo>
                      <a:lnTo>
                        <a:pt x="276" y="144"/>
                      </a:lnTo>
                      <a:lnTo>
                        <a:pt x="276" y="144"/>
                      </a:lnTo>
                      <a:lnTo>
                        <a:pt x="264" y="132"/>
                      </a:lnTo>
                      <a:lnTo>
                        <a:pt x="252" y="120"/>
                      </a:lnTo>
                      <a:lnTo>
                        <a:pt x="252" y="120"/>
                      </a:lnTo>
                      <a:lnTo>
                        <a:pt x="236" y="110"/>
                      </a:lnTo>
                      <a:lnTo>
                        <a:pt x="220" y="104"/>
                      </a:lnTo>
                      <a:lnTo>
                        <a:pt x="220" y="104"/>
                      </a:lnTo>
                      <a:lnTo>
                        <a:pt x="200" y="100"/>
                      </a:lnTo>
                      <a:lnTo>
                        <a:pt x="200" y="100"/>
                      </a:lnTo>
                      <a:lnTo>
                        <a:pt x="178" y="98"/>
                      </a:lnTo>
                      <a:lnTo>
                        <a:pt x="178" y="98"/>
                      </a:lnTo>
                      <a:lnTo>
                        <a:pt x="160" y="98"/>
                      </a:lnTo>
                      <a:lnTo>
                        <a:pt x="142" y="102"/>
                      </a:lnTo>
                      <a:lnTo>
                        <a:pt x="126" y="106"/>
                      </a:lnTo>
                      <a:lnTo>
                        <a:pt x="108" y="114"/>
                      </a:lnTo>
                      <a:lnTo>
                        <a:pt x="108" y="114"/>
                      </a:lnTo>
                      <a:lnTo>
                        <a:pt x="76" y="132"/>
                      </a:lnTo>
                      <a:lnTo>
                        <a:pt x="46" y="152"/>
                      </a:lnTo>
                      <a:lnTo>
                        <a:pt x="46" y="152"/>
                      </a:lnTo>
                      <a:lnTo>
                        <a:pt x="28" y="174"/>
                      </a:lnTo>
                      <a:lnTo>
                        <a:pt x="14" y="196"/>
                      </a:lnTo>
                      <a:lnTo>
                        <a:pt x="14" y="196"/>
                      </a:lnTo>
                      <a:lnTo>
                        <a:pt x="8" y="210"/>
                      </a:lnTo>
                      <a:lnTo>
                        <a:pt x="4" y="222"/>
                      </a:lnTo>
                      <a:lnTo>
                        <a:pt x="0" y="236"/>
                      </a:lnTo>
                      <a:lnTo>
                        <a:pt x="0" y="252"/>
                      </a:lnTo>
                      <a:lnTo>
                        <a:pt x="0" y="252"/>
                      </a:lnTo>
                      <a:lnTo>
                        <a:pt x="0" y="260"/>
                      </a:lnTo>
                      <a:lnTo>
                        <a:pt x="0" y="260"/>
                      </a:lnTo>
                      <a:lnTo>
                        <a:pt x="0" y="268"/>
                      </a:lnTo>
                      <a:lnTo>
                        <a:pt x="0" y="268"/>
                      </a:lnTo>
                      <a:lnTo>
                        <a:pt x="4" y="286"/>
                      </a:lnTo>
                      <a:lnTo>
                        <a:pt x="10" y="302"/>
                      </a:lnTo>
                      <a:lnTo>
                        <a:pt x="20" y="318"/>
                      </a:lnTo>
                      <a:lnTo>
                        <a:pt x="30" y="332"/>
                      </a:lnTo>
                      <a:lnTo>
                        <a:pt x="30" y="332"/>
                      </a:lnTo>
                      <a:lnTo>
                        <a:pt x="44" y="346"/>
                      </a:lnTo>
                      <a:lnTo>
                        <a:pt x="58" y="356"/>
                      </a:lnTo>
                      <a:lnTo>
                        <a:pt x="74" y="366"/>
                      </a:lnTo>
                      <a:lnTo>
                        <a:pt x="90" y="372"/>
                      </a:lnTo>
                      <a:lnTo>
                        <a:pt x="90" y="372"/>
                      </a:lnTo>
                      <a:lnTo>
                        <a:pt x="116" y="378"/>
                      </a:lnTo>
                      <a:lnTo>
                        <a:pt x="116" y="378"/>
                      </a:lnTo>
                      <a:lnTo>
                        <a:pt x="142" y="380"/>
                      </a:lnTo>
                      <a:lnTo>
                        <a:pt x="142" y="380"/>
                      </a:lnTo>
                      <a:lnTo>
                        <a:pt x="174" y="376"/>
                      </a:lnTo>
                      <a:lnTo>
                        <a:pt x="204" y="370"/>
                      </a:lnTo>
                      <a:lnTo>
                        <a:pt x="234" y="358"/>
                      </a:lnTo>
                      <a:lnTo>
                        <a:pt x="262" y="344"/>
                      </a:lnTo>
                      <a:lnTo>
                        <a:pt x="262" y="344"/>
                      </a:lnTo>
                      <a:lnTo>
                        <a:pt x="288" y="324"/>
                      </a:lnTo>
                      <a:lnTo>
                        <a:pt x="312" y="304"/>
                      </a:lnTo>
                      <a:lnTo>
                        <a:pt x="336" y="282"/>
                      </a:lnTo>
                      <a:lnTo>
                        <a:pt x="356" y="256"/>
                      </a:lnTo>
                      <a:lnTo>
                        <a:pt x="356" y="256"/>
                      </a:lnTo>
                      <a:lnTo>
                        <a:pt x="370" y="266"/>
                      </a:lnTo>
                      <a:lnTo>
                        <a:pt x="382" y="274"/>
                      </a:lnTo>
                      <a:lnTo>
                        <a:pt x="382" y="274"/>
                      </a:lnTo>
                      <a:lnTo>
                        <a:pt x="394" y="278"/>
                      </a:lnTo>
                      <a:lnTo>
                        <a:pt x="410" y="280"/>
                      </a:lnTo>
                      <a:lnTo>
                        <a:pt x="410" y="264"/>
                      </a:lnTo>
                      <a:lnTo>
                        <a:pt x="410" y="264"/>
                      </a:lnTo>
                      <a:lnTo>
                        <a:pt x="396" y="264"/>
                      </a:lnTo>
                      <a:lnTo>
                        <a:pt x="384" y="260"/>
                      </a:lnTo>
                      <a:lnTo>
                        <a:pt x="384" y="260"/>
                      </a:lnTo>
                      <a:lnTo>
                        <a:pt x="374" y="254"/>
                      </a:lnTo>
                      <a:lnTo>
                        <a:pt x="364" y="246"/>
                      </a:lnTo>
                      <a:lnTo>
                        <a:pt x="364" y="246"/>
                      </a:lnTo>
                      <a:lnTo>
                        <a:pt x="382" y="220"/>
                      </a:lnTo>
                      <a:lnTo>
                        <a:pt x="382" y="220"/>
                      </a:lnTo>
                      <a:lnTo>
                        <a:pt x="402" y="192"/>
                      </a:lnTo>
                      <a:lnTo>
                        <a:pt x="402" y="192"/>
                      </a:lnTo>
                      <a:lnTo>
                        <a:pt x="414" y="176"/>
                      </a:lnTo>
                      <a:lnTo>
                        <a:pt x="414" y="176"/>
                      </a:lnTo>
                      <a:lnTo>
                        <a:pt x="428" y="160"/>
                      </a:lnTo>
                      <a:lnTo>
                        <a:pt x="428" y="160"/>
                      </a:lnTo>
                      <a:lnTo>
                        <a:pt x="434" y="172"/>
                      </a:lnTo>
                      <a:lnTo>
                        <a:pt x="438" y="186"/>
                      </a:lnTo>
                      <a:lnTo>
                        <a:pt x="438" y="186"/>
                      </a:lnTo>
                      <a:lnTo>
                        <a:pt x="440" y="200"/>
                      </a:lnTo>
                      <a:lnTo>
                        <a:pt x="440" y="214"/>
                      </a:lnTo>
                      <a:lnTo>
                        <a:pt x="440" y="214"/>
                      </a:lnTo>
                      <a:lnTo>
                        <a:pt x="440" y="230"/>
                      </a:lnTo>
                      <a:lnTo>
                        <a:pt x="436" y="244"/>
                      </a:lnTo>
                      <a:lnTo>
                        <a:pt x="432" y="260"/>
                      </a:lnTo>
                      <a:lnTo>
                        <a:pt x="428" y="276"/>
                      </a:lnTo>
                      <a:lnTo>
                        <a:pt x="428" y="276"/>
                      </a:lnTo>
                      <a:lnTo>
                        <a:pt x="414" y="306"/>
                      </a:lnTo>
                      <a:lnTo>
                        <a:pt x="398" y="336"/>
                      </a:lnTo>
                      <a:lnTo>
                        <a:pt x="398" y="336"/>
                      </a:lnTo>
                      <a:lnTo>
                        <a:pt x="388" y="354"/>
                      </a:lnTo>
                      <a:lnTo>
                        <a:pt x="388" y="354"/>
                      </a:lnTo>
                      <a:lnTo>
                        <a:pt x="378" y="372"/>
                      </a:lnTo>
                      <a:lnTo>
                        <a:pt x="378" y="372"/>
                      </a:lnTo>
                      <a:lnTo>
                        <a:pt x="380" y="372"/>
                      </a:lnTo>
                      <a:lnTo>
                        <a:pt x="380" y="372"/>
                      </a:lnTo>
                      <a:lnTo>
                        <a:pt x="384" y="372"/>
                      </a:lnTo>
                      <a:lnTo>
                        <a:pt x="384" y="372"/>
                      </a:lnTo>
                      <a:lnTo>
                        <a:pt x="386" y="374"/>
                      </a:lnTo>
                      <a:lnTo>
                        <a:pt x="386" y="374"/>
                      </a:lnTo>
                      <a:lnTo>
                        <a:pt x="390" y="374"/>
                      </a:lnTo>
                      <a:lnTo>
                        <a:pt x="390" y="374"/>
                      </a:lnTo>
                      <a:lnTo>
                        <a:pt x="396" y="372"/>
                      </a:lnTo>
                      <a:lnTo>
                        <a:pt x="396" y="372"/>
                      </a:lnTo>
                      <a:lnTo>
                        <a:pt x="400" y="370"/>
                      </a:lnTo>
                      <a:lnTo>
                        <a:pt x="400" y="370"/>
                      </a:lnTo>
                      <a:lnTo>
                        <a:pt x="418" y="336"/>
                      </a:lnTo>
                      <a:lnTo>
                        <a:pt x="434" y="304"/>
                      </a:lnTo>
                      <a:lnTo>
                        <a:pt x="434" y="304"/>
                      </a:lnTo>
                      <a:lnTo>
                        <a:pt x="472" y="238"/>
                      </a:lnTo>
                      <a:lnTo>
                        <a:pt x="472" y="238"/>
                      </a:lnTo>
                      <a:lnTo>
                        <a:pt x="474" y="234"/>
                      </a:lnTo>
                      <a:lnTo>
                        <a:pt x="474" y="234"/>
                      </a:lnTo>
                      <a:lnTo>
                        <a:pt x="478" y="230"/>
                      </a:lnTo>
                      <a:lnTo>
                        <a:pt x="478" y="230"/>
                      </a:lnTo>
                      <a:lnTo>
                        <a:pt x="512" y="168"/>
                      </a:lnTo>
                      <a:lnTo>
                        <a:pt x="512" y="168"/>
                      </a:lnTo>
                      <a:lnTo>
                        <a:pt x="546" y="104"/>
                      </a:lnTo>
                      <a:lnTo>
                        <a:pt x="546" y="104"/>
                      </a:lnTo>
                      <a:lnTo>
                        <a:pt x="550" y="98"/>
                      </a:lnTo>
                      <a:lnTo>
                        <a:pt x="550" y="98"/>
                      </a:lnTo>
                      <a:lnTo>
                        <a:pt x="556" y="90"/>
                      </a:lnTo>
                      <a:lnTo>
                        <a:pt x="556" y="90"/>
                      </a:lnTo>
                      <a:lnTo>
                        <a:pt x="562" y="80"/>
                      </a:lnTo>
                      <a:lnTo>
                        <a:pt x="562" y="80"/>
                      </a:lnTo>
                      <a:lnTo>
                        <a:pt x="568" y="70"/>
                      </a:lnTo>
                      <a:lnTo>
                        <a:pt x="568" y="70"/>
                      </a:lnTo>
                      <a:lnTo>
                        <a:pt x="590" y="36"/>
                      </a:lnTo>
                      <a:lnTo>
                        <a:pt x="590" y="36"/>
                      </a:lnTo>
                      <a:lnTo>
                        <a:pt x="604" y="20"/>
                      </a:lnTo>
                      <a:lnTo>
                        <a:pt x="622" y="6"/>
                      </a:lnTo>
                      <a:lnTo>
                        <a:pt x="622" y="6"/>
                      </a:lnTo>
                      <a:lnTo>
                        <a:pt x="620" y="4"/>
                      </a:lnTo>
                      <a:lnTo>
                        <a:pt x="620" y="4"/>
                      </a:lnTo>
                      <a:lnTo>
                        <a:pt x="618" y="4"/>
                      </a:lnTo>
                      <a:lnTo>
                        <a:pt x="616" y="4"/>
                      </a:lnTo>
                      <a:lnTo>
                        <a:pt x="616" y="4"/>
                      </a:lnTo>
                      <a:lnTo>
                        <a:pt x="614" y="2"/>
                      </a:lnTo>
                      <a:lnTo>
                        <a:pt x="614" y="2"/>
                      </a:lnTo>
                      <a:lnTo>
                        <a:pt x="612" y="0"/>
                      </a:lnTo>
                      <a:lnTo>
                        <a:pt x="612" y="0"/>
                      </a:lnTo>
                      <a:lnTo>
                        <a:pt x="612" y="0"/>
                      </a:lnTo>
                      <a:lnTo>
                        <a:pt x="612" y="0"/>
                      </a:lnTo>
                      <a:lnTo>
                        <a:pt x="612" y="0"/>
                      </a:lnTo>
                      <a:close/>
                      <a:moveTo>
                        <a:pt x="600" y="12"/>
                      </a:moveTo>
                      <a:lnTo>
                        <a:pt x="602" y="16"/>
                      </a:lnTo>
                      <a:lnTo>
                        <a:pt x="602" y="16"/>
                      </a:lnTo>
                      <a:lnTo>
                        <a:pt x="584" y="34"/>
                      </a:lnTo>
                      <a:lnTo>
                        <a:pt x="568" y="52"/>
                      </a:lnTo>
                      <a:lnTo>
                        <a:pt x="552" y="72"/>
                      </a:lnTo>
                      <a:lnTo>
                        <a:pt x="538" y="94"/>
                      </a:lnTo>
                      <a:lnTo>
                        <a:pt x="538" y="94"/>
                      </a:lnTo>
                      <a:lnTo>
                        <a:pt x="510" y="138"/>
                      </a:lnTo>
                      <a:lnTo>
                        <a:pt x="484" y="182"/>
                      </a:lnTo>
                      <a:lnTo>
                        <a:pt x="484" y="182"/>
                      </a:lnTo>
                      <a:lnTo>
                        <a:pt x="480" y="186"/>
                      </a:lnTo>
                      <a:lnTo>
                        <a:pt x="480" y="186"/>
                      </a:lnTo>
                      <a:lnTo>
                        <a:pt x="478" y="192"/>
                      </a:lnTo>
                      <a:lnTo>
                        <a:pt x="478" y="192"/>
                      </a:lnTo>
                      <a:lnTo>
                        <a:pt x="458" y="226"/>
                      </a:lnTo>
                      <a:lnTo>
                        <a:pt x="458" y="226"/>
                      </a:lnTo>
                      <a:lnTo>
                        <a:pt x="438" y="258"/>
                      </a:lnTo>
                      <a:lnTo>
                        <a:pt x="438" y="258"/>
                      </a:lnTo>
                      <a:lnTo>
                        <a:pt x="444" y="224"/>
                      </a:lnTo>
                      <a:lnTo>
                        <a:pt x="444" y="224"/>
                      </a:lnTo>
                      <a:lnTo>
                        <a:pt x="448" y="206"/>
                      </a:lnTo>
                      <a:lnTo>
                        <a:pt x="448" y="188"/>
                      </a:lnTo>
                      <a:lnTo>
                        <a:pt x="448" y="188"/>
                      </a:lnTo>
                      <a:lnTo>
                        <a:pt x="446" y="164"/>
                      </a:lnTo>
                      <a:lnTo>
                        <a:pt x="446" y="164"/>
                      </a:lnTo>
                      <a:lnTo>
                        <a:pt x="442" y="142"/>
                      </a:lnTo>
                      <a:lnTo>
                        <a:pt x="442" y="142"/>
                      </a:lnTo>
                      <a:lnTo>
                        <a:pt x="454" y="122"/>
                      </a:lnTo>
                      <a:lnTo>
                        <a:pt x="454" y="122"/>
                      </a:lnTo>
                      <a:lnTo>
                        <a:pt x="468" y="102"/>
                      </a:lnTo>
                      <a:lnTo>
                        <a:pt x="468" y="102"/>
                      </a:lnTo>
                      <a:lnTo>
                        <a:pt x="492" y="70"/>
                      </a:lnTo>
                      <a:lnTo>
                        <a:pt x="518" y="40"/>
                      </a:lnTo>
                      <a:lnTo>
                        <a:pt x="518" y="40"/>
                      </a:lnTo>
                      <a:lnTo>
                        <a:pt x="534" y="28"/>
                      </a:lnTo>
                      <a:lnTo>
                        <a:pt x="550" y="18"/>
                      </a:lnTo>
                      <a:lnTo>
                        <a:pt x="566" y="14"/>
                      </a:lnTo>
                      <a:lnTo>
                        <a:pt x="586" y="12"/>
                      </a:lnTo>
                      <a:lnTo>
                        <a:pt x="586" y="12"/>
                      </a:lnTo>
                      <a:lnTo>
                        <a:pt x="592" y="12"/>
                      </a:lnTo>
                      <a:lnTo>
                        <a:pt x="592" y="12"/>
                      </a:lnTo>
                      <a:lnTo>
                        <a:pt x="600" y="12"/>
                      </a:lnTo>
                      <a:lnTo>
                        <a:pt x="600" y="12"/>
                      </a:lnTo>
                      <a:lnTo>
                        <a:pt x="600" y="12"/>
                      </a:lnTo>
                      <a:close/>
                      <a:moveTo>
                        <a:pt x="370" y="104"/>
                      </a:moveTo>
                      <a:lnTo>
                        <a:pt x="370" y="104"/>
                      </a:lnTo>
                      <a:lnTo>
                        <a:pt x="376" y="104"/>
                      </a:lnTo>
                      <a:lnTo>
                        <a:pt x="384" y="106"/>
                      </a:lnTo>
                      <a:lnTo>
                        <a:pt x="390" y="110"/>
                      </a:lnTo>
                      <a:lnTo>
                        <a:pt x="396" y="114"/>
                      </a:lnTo>
                      <a:lnTo>
                        <a:pt x="396" y="114"/>
                      </a:lnTo>
                      <a:lnTo>
                        <a:pt x="406" y="124"/>
                      </a:lnTo>
                      <a:lnTo>
                        <a:pt x="416" y="136"/>
                      </a:lnTo>
                      <a:lnTo>
                        <a:pt x="416" y="136"/>
                      </a:lnTo>
                      <a:lnTo>
                        <a:pt x="416" y="138"/>
                      </a:lnTo>
                      <a:lnTo>
                        <a:pt x="416" y="138"/>
                      </a:lnTo>
                      <a:lnTo>
                        <a:pt x="418" y="142"/>
                      </a:lnTo>
                      <a:lnTo>
                        <a:pt x="418" y="142"/>
                      </a:lnTo>
                      <a:lnTo>
                        <a:pt x="410" y="162"/>
                      </a:lnTo>
                      <a:lnTo>
                        <a:pt x="398" y="180"/>
                      </a:lnTo>
                      <a:lnTo>
                        <a:pt x="398" y="180"/>
                      </a:lnTo>
                      <a:lnTo>
                        <a:pt x="384" y="198"/>
                      </a:lnTo>
                      <a:lnTo>
                        <a:pt x="370" y="214"/>
                      </a:lnTo>
                      <a:lnTo>
                        <a:pt x="370" y="214"/>
                      </a:lnTo>
                      <a:lnTo>
                        <a:pt x="362" y="224"/>
                      </a:lnTo>
                      <a:lnTo>
                        <a:pt x="362" y="224"/>
                      </a:lnTo>
                      <a:lnTo>
                        <a:pt x="354" y="234"/>
                      </a:lnTo>
                      <a:lnTo>
                        <a:pt x="354" y="234"/>
                      </a:lnTo>
                      <a:lnTo>
                        <a:pt x="344" y="220"/>
                      </a:lnTo>
                      <a:lnTo>
                        <a:pt x="336" y="204"/>
                      </a:lnTo>
                      <a:lnTo>
                        <a:pt x="336" y="204"/>
                      </a:lnTo>
                      <a:lnTo>
                        <a:pt x="330" y="188"/>
                      </a:lnTo>
                      <a:lnTo>
                        <a:pt x="328" y="172"/>
                      </a:lnTo>
                      <a:lnTo>
                        <a:pt x="328" y="172"/>
                      </a:lnTo>
                      <a:lnTo>
                        <a:pt x="328" y="166"/>
                      </a:lnTo>
                      <a:lnTo>
                        <a:pt x="328" y="166"/>
                      </a:lnTo>
                      <a:lnTo>
                        <a:pt x="328" y="162"/>
                      </a:lnTo>
                      <a:lnTo>
                        <a:pt x="328" y="162"/>
                      </a:lnTo>
                      <a:lnTo>
                        <a:pt x="328" y="152"/>
                      </a:lnTo>
                      <a:lnTo>
                        <a:pt x="330" y="140"/>
                      </a:lnTo>
                      <a:lnTo>
                        <a:pt x="330" y="140"/>
                      </a:lnTo>
                      <a:lnTo>
                        <a:pt x="334" y="130"/>
                      </a:lnTo>
                      <a:lnTo>
                        <a:pt x="338" y="118"/>
                      </a:lnTo>
                      <a:lnTo>
                        <a:pt x="338" y="118"/>
                      </a:lnTo>
                      <a:lnTo>
                        <a:pt x="344" y="112"/>
                      </a:lnTo>
                      <a:lnTo>
                        <a:pt x="350" y="108"/>
                      </a:lnTo>
                      <a:lnTo>
                        <a:pt x="350" y="108"/>
                      </a:lnTo>
                      <a:lnTo>
                        <a:pt x="366" y="104"/>
                      </a:lnTo>
                      <a:lnTo>
                        <a:pt x="366" y="104"/>
                      </a:lnTo>
                      <a:lnTo>
                        <a:pt x="366" y="104"/>
                      </a:lnTo>
                      <a:lnTo>
                        <a:pt x="366" y="104"/>
                      </a:lnTo>
                      <a:lnTo>
                        <a:pt x="368" y="104"/>
                      </a:lnTo>
                      <a:lnTo>
                        <a:pt x="368" y="104"/>
                      </a:lnTo>
                      <a:lnTo>
                        <a:pt x="368" y="104"/>
                      </a:lnTo>
                      <a:lnTo>
                        <a:pt x="368" y="104"/>
                      </a:lnTo>
                      <a:lnTo>
                        <a:pt x="370" y="102"/>
                      </a:lnTo>
                      <a:lnTo>
                        <a:pt x="370" y="104"/>
                      </a:lnTo>
                      <a:lnTo>
                        <a:pt x="370" y="104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43" name="Freeform 77"/>
                <p:cNvSpPr>
                  <a:spLocks noEditPoints="1"/>
                </p:cNvSpPr>
                <p:nvPr/>
              </p:nvSpPr>
              <p:spPr bwMode="auto">
                <a:xfrm>
                  <a:off x="2098675" y="1012825"/>
                  <a:ext cx="285750" cy="190500"/>
                </a:xfrm>
                <a:custGeom>
                  <a:avLst/>
                  <a:gdLst>
                    <a:gd name="T0" fmla="*/ 124 w 180"/>
                    <a:gd name="T1" fmla="*/ 2 h 120"/>
                    <a:gd name="T2" fmla="*/ 134 w 180"/>
                    <a:gd name="T3" fmla="*/ 10 h 120"/>
                    <a:gd name="T4" fmla="*/ 138 w 180"/>
                    <a:gd name="T5" fmla="*/ 16 h 120"/>
                    <a:gd name="T6" fmla="*/ 138 w 180"/>
                    <a:gd name="T7" fmla="*/ 18 h 120"/>
                    <a:gd name="T8" fmla="*/ 138 w 180"/>
                    <a:gd name="T9" fmla="*/ 20 h 120"/>
                    <a:gd name="T10" fmla="*/ 118 w 180"/>
                    <a:gd name="T11" fmla="*/ 50 h 120"/>
                    <a:gd name="T12" fmla="*/ 110 w 180"/>
                    <a:gd name="T13" fmla="*/ 62 h 120"/>
                    <a:gd name="T14" fmla="*/ 102 w 180"/>
                    <a:gd name="T15" fmla="*/ 78 h 120"/>
                    <a:gd name="T16" fmla="*/ 98 w 180"/>
                    <a:gd name="T17" fmla="*/ 84 h 120"/>
                    <a:gd name="T18" fmla="*/ 94 w 180"/>
                    <a:gd name="T19" fmla="*/ 92 h 120"/>
                    <a:gd name="T20" fmla="*/ 88 w 180"/>
                    <a:gd name="T21" fmla="*/ 106 h 120"/>
                    <a:gd name="T22" fmla="*/ 88 w 180"/>
                    <a:gd name="T23" fmla="*/ 110 h 120"/>
                    <a:gd name="T24" fmla="*/ 94 w 180"/>
                    <a:gd name="T25" fmla="*/ 116 h 120"/>
                    <a:gd name="T26" fmla="*/ 114 w 180"/>
                    <a:gd name="T27" fmla="*/ 118 h 120"/>
                    <a:gd name="T28" fmla="*/ 142 w 180"/>
                    <a:gd name="T29" fmla="*/ 108 h 120"/>
                    <a:gd name="T30" fmla="*/ 154 w 180"/>
                    <a:gd name="T31" fmla="*/ 100 h 120"/>
                    <a:gd name="T32" fmla="*/ 156 w 180"/>
                    <a:gd name="T33" fmla="*/ 98 h 120"/>
                    <a:gd name="T34" fmla="*/ 172 w 180"/>
                    <a:gd name="T35" fmla="*/ 84 h 120"/>
                    <a:gd name="T36" fmla="*/ 180 w 180"/>
                    <a:gd name="T37" fmla="*/ 68 h 120"/>
                    <a:gd name="T38" fmla="*/ 158 w 180"/>
                    <a:gd name="T39" fmla="*/ 94 h 120"/>
                    <a:gd name="T40" fmla="*/ 146 w 180"/>
                    <a:gd name="T41" fmla="*/ 102 h 120"/>
                    <a:gd name="T42" fmla="*/ 136 w 180"/>
                    <a:gd name="T43" fmla="*/ 106 h 120"/>
                    <a:gd name="T44" fmla="*/ 122 w 180"/>
                    <a:gd name="T45" fmla="*/ 110 h 120"/>
                    <a:gd name="T46" fmla="*/ 110 w 180"/>
                    <a:gd name="T47" fmla="*/ 110 h 120"/>
                    <a:gd name="T48" fmla="*/ 112 w 180"/>
                    <a:gd name="T49" fmla="*/ 92 h 120"/>
                    <a:gd name="T50" fmla="*/ 132 w 180"/>
                    <a:gd name="T51" fmla="*/ 58 h 120"/>
                    <a:gd name="T52" fmla="*/ 156 w 180"/>
                    <a:gd name="T53" fmla="*/ 14 h 120"/>
                    <a:gd name="T54" fmla="*/ 148 w 180"/>
                    <a:gd name="T55" fmla="*/ 4 h 120"/>
                    <a:gd name="T56" fmla="*/ 132 w 180"/>
                    <a:gd name="T57" fmla="*/ 0 h 120"/>
                    <a:gd name="T58" fmla="*/ 122 w 180"/>
                    <a:gd name="T59" fmla="*/ 2 h 120"/>
                    <a:gd name="T60" fmla="*/ 118 w 180"/>
                    <a:gd name="T61" fmla="*/ 2 h 120"/>
                    <a:gd name="T62" fmla="*/ 68 w 180"/>
                    <a:gd name="T63" fmla="*/ 2 h 120"/>
                    <a:gd name="T64" fmla="*/ 2 w 180"/>
                    <a:gd name="T65" fmla="*/ 114 h 120"/>
                    <a:gd name="T66" fmla="*/ 6 w 180"/>
                    <a:gd name="T67" fmla="*/ 116 h 120"/>
                    <a:gd name="T68" fmla="*/ 14 w 180"/>
                    <a:gd name="T69" fmla="*/ 116 h 120"/>
                    <a:gd name="T70" fmla="*/ 20 w 180"/>
                    <a:gd name="T71" fmla="*/ 114 h 120"/>
                    <a:gd name="T72" fmla="*/ 32 w 180"/>
                    <a:gd name="T73" fmla="*/ 100 h 120"/>
                    <a:gd name="T74" fmla="*/ 44 w 180"/>
                    <a:gd name="T75" fmla="*/ 80 h 120"/>
                    <a:gd name="T76" fmla="*/ 74 w 180"/>
                    <a:gd name="T77" fmla="*/ 32 h 120"/>
                    <a:gd name="T78" fmla="*/ 104 w 180"/>
                    <a:gd name="T79" fmla="*/ 8 h 120"/>
                    <a:gd name="T80" fmla="*/ 114 w 180"/>
                    <a:gd name="T81" fmla="*/ 2 h 120"/>
                    <a:gd name="T82" fmla="*/ 108 w 180"/>
                    <a:gd name="T83" fmla="*/ 2 h 120"/>
                    <a:gd name="T84" fmla="*/ 98 w 180"/>
                    <a:gd name="T85" fmla="*/ 6 h 120"/>
                    <a:gd name="T86" fmla="*/ 90 w 180"/>
                    <a:gd name="T87" fmla="*/ 8 h 120"/>
                    <a:gd name="T88" fmla="*/ 86 w 180"/>
                    <a:gd name="T89" fmla="*/ 2 h 120"/>
                    <a:gd name="T90" fmla="*/ 78 w 180"/>
                    <a:gd name="T91" fmla="*/ 0 h 120"/>
                    <a:gd name="T92" fmla="*/ 70 w 180"/>
                    <a:gd name="T93" fmla="*/ 2 h 120"/>
                    <a:gd name="T94" fmla="*/ 68 w 180"/>
                    <a:gd name="T95" fmla="*/ 2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180" h="120">
                      <a:moveTo>
                        <a:pt x="118" y="2"/>
                      </a:moveTo>
                      <a:lnTo>
                        <a:pt x="122" y="2"/>
                      </a:lnTo>
                      <a:lnTo>
                        <a:pt x="122" y="2"/>
                      </a:lnTo>
                      <a:lnTo>
                        <a:pt x="124" y="2"/>
                      </a:lnTo>
                      <a:lnTo>
                        <a:pt x="124" y="2"/>
                      </a:lnTo>
                      <a:lnTo>
                        <a:pt x="128" y="4"/>
                      </a:lnTo>
                      <a:lnTo>
                        <a:pt x="128" y="4"/>
                      </a:lnTo>
                      <a:lnTo>
                        <a:pt x="134" y="10"/>
                      </a:lnTo>
                      <a:lnTo>
                        <a:pt x="134" y="10"/>
                      </a:lnTo>
                      <a:lnTo>
                        <a:pt x="138" y="16"/>
                      </a:lnTo>
                      <a:lnTo>
                        <a:pt x="138" y="16"/>
                      </a:lnTo>
                      <a:lnTo>
                        <a:pt x="138" y="16"/>
                      </a:lnTo>
                      <a:lnTo>
                        <a:pt x="138" y="16"/>
                      </a:lnTo>
                      <a:lnTo>
                        <a:pt x="138" y="16"/>
                      </a:lnTo>
                      <a:lnTo>
                        <a:pt x="138" y="16"/>
                      </a:lnTo>
                      <a:lnTo>
                        <a:pt x="138" y="18"/>
                      </a:lnTo>
                      <a:lnTo>
                        <a:pt x="138" y="18"/>
                      </a:lnTo>
                      <a:lnTo>
                        <a:pt x="138" y="18"/>
                      </a:lnTo>
                      <a:lnTo>
                        <a:pt x="138" y="18"/>
                      </a:lnTo>
                      <a:lnTo>
                        <a:pt x="138" y="20"/>
                      </a:lnTo>
                      <a:lnTo>
                        <a:pt x="138" y="20"/>
                      </a:lnTo>
                      <a:lnTo>
                        <a:pt x="138" y="22"/>
                      </a:lnTo>
                      <a:lnTo>
                        <a:pt x="138" y="22"/>
                      </a:lnTo>
                      <a:lnTo>
                        <a:pt x="118" y="50"/>
                      </a:lnTo>
                      <a:lnTo>
                        <a:pt x="118" y="50"/>
                      </a:lnTo>
                      <a:lnTo>
                        <a:pt x="114" y="56"/>
                      </a:lnTo>
                      <a:lnTo>
                        <a:pt x="114" y="56"/>
                      </a:lnTo>
                      <a:lnTo>
                        <a:pt x="110" y="62"/>
                      </a:lnTo>
                      <a:lnTo>
                        <a:pt x="110" y="62"/>
                      </a:lnTo>
                      <a:lnTo>
                        <a:pt x="106" y="70"/>
                      </a:lnTo>
                      <a:lnTo>
                        <a:pt x="106" y="70"/>
                      </a:lnTo>
                      <a:lnTo>
                        <a:pt x="102" y="78"/>
                      </a:lnTo>
                      <a:lnTo>
                        <a:pt x="102" y="78"/>
                      </a:lnTo>
                      <a:lnTo>
                        <a:pt x="100" y="80"/>
                      </a:lnTo>
                      <a:lnTo>
                        <a:pt x="100" y="80"/>
                      </a:lnTo>
                      <a:lnTo>
                        <a:pt x="98" y="84"/>
                      </a:lnTo>
                      <a:lnTo>
                        <a:pt x="98" y="84"/>
                      </a:lnTo>
                      <a:lnTo>
                        <a:pt x="96" y="88"/>
                      </a:lnTo>
                      <a:lnTo>
                        <a:pt x="96" y="88"/>
                      </a:lnTo>
                      <a:lnTo>
                        <a:pt x="94" y="92"/>
                      </a:lnTo>
                      <a:lnTo>
                        <a:pt x="94" y="92"/>
                      </a:lnTo>
                      <a:lnTo>
                        <a:pt x="90" y="98"/>
                      </a:lnTo>
                      <a:lnTo>
                        <a:pt x="90" y="98"/>
                      </a:lnTo>
                      <a:lnTo>
                        <a:pt x="88" y="106"/>
                      </a:lnTo>
                      <a:lnTo>
                        <a:pt x="88" y="106"/>
                      </a:lnTo>
                      <a:lnTo>
                        <a:pt x="88" y="108"/>
                      </a:lnTo>
                      <a:lnTo>
                        <a:pt x="88" y="108"/>
                      </a:lnTo>
                      <a:lnTo>
                        <a:pt x="88" y="110"/>
                      </a:lnTo>
                      <a:lnTo>
                        <a:pt x="88" y="110"/>
                      </a:lnTo>
                      <a:lnTo>
                        <a:pt x="90" y="114"/>
                      </a:lnTo>
                      <a:lnTo>
                        <a:pt x="94" y="116"/>
                      </a:lnTo>
                      <a:lnTo>
                        <a:pt x="94" y="116"/>
                      </a:lnTo>
                      <a:lnTo>
                        <a:pt x="98" y="118"/>
                      </a:lnTo>
                      <a:lnTo>
                        <a:pt x="102" y="120"/>
                      </a:lnTo>
                      <a:lnTo>
                        <a:pt x="102" y="120"/>
                      </a:lnTo>
                      <a:lnTo>
                        <a:pt x="114" y="118"/>
                      </a:lnTo>
                      <a:lnTo>
                        <a:pt x="114" y="118"/>
                      </a:lnTo>
                      <a:lnTo>
                        <a:pt x="128" y="114"/>
                      </a:lnTo>
                      <a:lnTo>
                        <a:pt x="128" y="114"/>
                      </a:lnTo>
                      <a:lnTo>
                        <a:pt x="142" y="108"/>
                      </a:lnTo>
                      <a:lnTo>
                        <a:pt x="142" y="108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4" y="100"/>
                      </a:lnTo>
                      <a:lnTo>
                        <a:pt x="154" y="100"/>
                      </a:lnTo>
                      <a:lnTo>
                        <a:pt x="154" y="100"/>
                      </a:lnTo>
                      <a:lnTo>
                        <a:pt x="154" y="100"/>
                      </a:lnTo>
                      <a:lnTo>
                        <a:pt x="156" y="98"/>
                      </a:lnTo>
                      <a:lnTo>
                        <a:pt x="156" y="98"/>
                      </a:lnTo>
                      <a:lnTo>
                        <a:pt x="158" y="96"/>
                      </a:lnTo>
                      <a:lnTo>
                        <a:pt x="158" y="96"/>
                      </a:lnTo>
                      <a:lnTo>
                        <a:pt x="172" y="84"/>
                      </a:lnTo>
                      <a:lnTo>
                        <a:pt x="172" y="84"/>
                      </a:lnTo>
                      <a:lnTo>
                        <a:pt x="178" y="76"/>
                      </a:lnTo>
                      <a:lnTo>
                        <a:pt x="180" y="68"/>
                      </a:lnTo>
                      <a:lnTo>
                        <a:pt x="180" y="68"/>
                      </a:lnTo>
                      <a:lnTo>
                        <a:pt x="174" y="76"/>
                      </a:lnTo>
                      <a:lnTo>
                        <a:pt x="166" y="86"/>
                      </a:lnTo>
                      <a:lnTo>
                        <a:pt x="166" y="86"/>
                      </a:lnTo>
                      <a:lnTo>
                        <a:pt x="158" y="94"/>
                      </a:lnTo>
                      <a:lnTo>
                        <a:pt x="146" y="102"/>
                      </a:lnTo>
                      <a:lnTo>
                        <a:pt x="146" y="102"/>
                      </a:lnTo>
                      <a:lnTo>
                        <a:pt x="146" y="102"/>
                      </a:lnTo>
                      <a:lnTo>
                        <a:pt x="146" y="102"/>
                      </a:lnTo>
                      <a:lnTo>
                        <a:pt x="144" y="102"/>
                      </a:lnTo>
                      <a:lnTo>
                        <a:pt x="144" y="102"/>
                      </a:lnTo>
                      <a:lnTo>
                        <a:pt x="136" y="106"/>
                      </a:lnTo>
                      <a:lnTo>
                        <a:pt x="136" y="106"/>
                      </a:lnTo>
                      <a:lnTo>
                        <a:pt x="130" y="108"/>
                      </a:lnTo>
                      <a:lnTo>
                        <a:pt x="130" y="108"/>
                      </a:lnTo>
                      <a:lnTo>
                        <a:pt x="122" y="110"/>
                      </a:lnTo>
                      <a:lnTo>
                        <a:pt x="122" y="110"/>
                      </a:lnTo>
                      <a:lnTo>
                        <a:pt x="116" y="110"/>
                      </a:lnTo>
                      <a:lnTo>
                        <a:pt x="116" y="110"/>
                      </a:lnTo>
                      <a:lnTo>
                        <a:pt x="110" y="110"/>
                      </a:lnTo>
                      <a:lnTo>
                        <a:pt x="110" y="110"/>
                      </a:lnTo>
                      <a:lnTo>
                        <a:pt x="108" y="106"/>
                      </a:lnTo>
                      <a:lnTo>
                        <a:pt x="108" y="104"/>
                      </a:lnTo>
                      <a:lnTo>
                        <a:pt x="108" y="104"/>
                      </a:lnTo>
                      <a:lnTo>
                        <a:pt x="112" y="92"/>
                      </a:lnTo>
                      <a:lnTo>
                        <a:pt x="118" y="80"/>
                      </a:lnTo>
                      <a:lnTo>
                        <a:pt x="118" y="80"/>
                      </a:lnTo>
                      <a:lnTo>
                        <a:pt x="132" y="58"/>
                      </a:lnTo>
                      <a:lnTo>
                        <a:pt x="132" y="58"/>
                      </a:lnTo>
                      <a:lnTo>
                        <a:pt x="146" y="38"/>
                      </a:lnTo>
                      <a:lnTo>
                        <a:pt x="146" y="38"/>
                      </a:lnTo>
                      <a:lnTo>
                        <a:pt x="152" y="26"/>
                      </a:lnTo>
                      <a:lnTo>
                        <a:pt x="156" y="14"/>
                      </a:lnTo>
                      <a:lnTo>
                        <a:pt x="156" y="14"/>
                      </a:lnTo>
                      <a:lnTo>
                        <a:pt x="154" y="8"/>
                      </a:lnTo>
                      <a:lnTo>
                        <a:pt x="148" y="4"/>
                      </a:lnTo>
                      <a:lnTo>
                        <a:pt x="148" y="4"/>
                      </a:lnTo>
                      <a:lnTo>
                        <a:pt x="134" y="0"/>
                      </a:lnTo>
                      <a:lnTo>
                        <a:pt x="134" y="0"/>
                      </a:lnTo>
                      <a:lnTo>
                        <a:pt x="132" y="0"/>
                      </a:lnTo>
                      <a:lnTo>
                        <a:pt x="132" y="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22" y="2"/>
                      </a:lnTo>
                      <a:lnTo>
                        <a:pt x="122" y="2"/>
                      </a:lnTo>
                      <a:lnTo>
                        <a:pt x="120" y="2"/>
                      </a:lnTo>
                      <a:lnTo>
                        <a:pt x="120" y="2"/>
                      </a:lnTo>
                      <a:lnTo>
                        <a:pt x="118" y="2"/>
                      </a:lnTo>
                      <a:lnTo>
                        <a:pt x="118" y="2"/>
                      </a:lnTo>
                      <a:lnTo>
                        <a:pt x="118" y="2"/>
                      </a:lnTo>
                      <a:lnTo>
                        <a:pt x="118" y="2"/>
                      </a:lnTo>
                      <a:lnTo>
                        <a:pt x="118" y="2"/>
                      </a:lnTo>
                      <a:close/>
                      <a:moveTo>
                        <a:pt x="68" y="2"/>
                      </a:moveTo>
                      <a:lnTo>
                        <a:pt x="0" y="114"/>
                      </a:lnTo>
                      <a:lnTo>
                        <a:pt x="0" y="114"/>
                      </a:lnTo>
                      <a:lnTo>
                        <a:pt x="2" y="114"/>
                      </a:lnTo>
                      <a:lnTo>
                        <a:pt x="2" y="114"/>
                      </a:lnTo>
                      <a:lnTo>
                        <a:pt x="4" y="116"/>
                      </a:lnTo>
                      <a:lnTo>
                        <a:pt x="4" y="116"/>
                      </a:lnTo>
                      <a:lnTo>
                        <a:pt x="6" y="116"/>
                      </a:lnTo>
                      <a:lnTo>
                        <a:pt x="6" y="116"/>
                      </a:lnTo>
                      <a:lnTo>
                        <a:pt x="8" y="116"/>
                      </a:lnTo>
                      <a:lnTo>
                        <a:pt x="8" y="116"/>
                      </a:lnTo>
                      <a:lnTo>
                        <a:pt x="14" y="116"/>
                      </a:lnTo>
                      <a:lnTo>
                        <a:pt x="14" y="116"/>
                      </a:lnTo>
                      <a:lnTo>
                        <a:pt x="18" y="114"/>
                      </a:lnTo>
                      <a:lnTo>
                        <a:pt x="18" y="114"/>
                      </a:lnTo>
                      <a:lnTo>
                        <a:pt x="20" y="114"/>
                      </a:lnTo>
                      <a:lnTo>
                        <a:pt x="20" y="114"/>
                      </a:lnTo>
                      <a:lnTo>
                        <a:pt x="24" y="112"/>
                      </a:lnTo>
                      <a:lnTo>
                        <a:pt x="24" y="112"/>
                      </a:lnTo>
                      <a:lnTo>
                        <a:pt x="32" y="100"/>
                      </a:lnTo>
                      <a:lnTo>
                        <a:pt x="32" y="100"/>
                      </a:lnTo>
                      <a:lnTo>
                        <a:pt x="40" y="84"/>
                      </a:lnTo>
                      <a:lnTo>
                        <a:pt x="40" y="84"/>
                      </a:lnTo>
                      <a:lnTo>
                        <a:pt x="44" y="80"/>
                      </a:lnTo>
                      <a:lnTo>
                        <a:pt x="44" y="80"/>
                      </a:lnTo>
                      <a:lnTo>
                        <a:pt x="46" y="74"/>
                      </a:lnTo>
                      <a:lnTo>
                        <a:pt x="46" y="74"/>
                      </a:lnTo>
                      <a:lnTo>
                        <a:pt x="60" y="52"/>
                      </a:lnTo>
                      <a:lnTo>
                        <a:pt x="74" y="32"/>
                      </a:lnTo>
                      <a:lnTo>
                        <a:pt x="74" y="32"/>
                      </a:lnTo>
                      <a:lnTo>
                        <a:pt x="82" y="22"/>
                      </a:lnTo>
                      <a:lnTo>
                        <a:pt x="92" y="14"/>
                      </a:lnTo>
                      <a:lnTo>
                        <a:pt x="104" y="8"/>
                      </a:lnTo>
                      <a:lnTo>
                        <a:pt x="116" y="2"/>
                      </a:lnTo>
                      <a:lnTo>
                        <a:pt x="116" y="2"/>
                      </a:lnTo>
                      <a:lnTo>
                        <a:pt x="114" y="2"/>
                      </a:lnTo>
                      <a:lnTo>
                        <a:pt x="114" y="2"/>
                      </a:lnTo>
                      <a:lnTo>
                        <a:pt x="114" y="2"/>
                      </a:lnTo>
                      <a:lnTo>
                        <a:pt x="114" y="2"/>
                      </a:lnTo>
                      <a:lnTo>
                        <a:pt x="108" y="2"/>
                      </a:lnTo>
                      <a:lnTo>
                        <a:pt x="108" y="2"/>
                      </a:lnTo>
                      <a:lnTo>
                        <a:pt x="102" y="4"/>
                      </a:lnTo>
                      <a:lnTo>
                        <a:pt x="102" y="4"/>
                      </a:lnTo>
                      <a:lnTo>
                        <a:pt x="98" y="6"/>
                      </a:lnTo>
                      <a:lnTo>
                        <a:pt x="98" y="6"/>
                      </a:lnTo>
                      <a:lnTo>
                        <a:pt x="94" y="6"/>
                      </a:lnTo>
                      <a:lnTo>
                        <a:pt x="94" y="6"/>
                      </a:lnTo>
                      <a:lnTo>
                        <a:pt x="90" y="8"/>
                      </a:lnTo>
                      <a:lnTo>
                        <a:pt x="90" y="8"/>
                      </a:lnTo>
                      <a:lnTo>
                        <a:pt x="88" y="10"/>
                      </a:lnTo>
                      <a:lnTo>
                        <a:pt x="88" y="10"/>
                      </a:lnTo>
                      <a:lnTo>
                        <a:pt x="88" y="4"/>
                      </a:lnTo>
                      <a:lnTo>
                        <a:pt x="86" y="2"/>
                      </a:lnTo>
                      <a:lnTo>
                        <a:pt x="86" y="2"/>
                      </a:lnTo>
                      <a:lnTo>
                        <a:pt x="78" y="0"/>
                      </a:lnTo>
                      <a:lnTo>
                        <a:pt x="78" y="0"/>
                      </a:lnTo>
                      <a:lnTo>
                        <a:pt x="78" y="0"/>
                      </a:lnTo>
                      <a:lnTo>
                        <a:pt x="78" y="0"/>
                      </a:lnTo>
                      <a:lnTo>
                        <a:pt x="76" y="0"/>
                      </a:lnTo>
                      <a:lnTo>
                        <a:pt x="76" y="0"/>
                      </a:lnTo>
                      <a:lnTo>
                        <a:pt x="70" y="2"/>
                      </a:lnTo>
                      <a:lnTo>
                        <a:pt x="70" y="2"/>
                      </a:lnTo>
                      <a:lnTo>
                        <a:pt x="68" y="2"/>
                      </a:lnTo>
                      <a:lnTo>
                        <a:pt x="68" y="2"/>
                      </a:lnTo>
                      <a:lnTo>
                        <a:pt x="68" y="2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44" name="Freeform 78"/>
                <p:cNvSpPr>
                  <a:spLocks noEditPoints="1"/>
                </p:cNvSpPr>
                <p:nvPr/>
              </p:nvSpPr>
              <p:spPr bwMode="auto">
                <a:xfrm>
                  <a:off x="2355850" y="1012825"/>
                  <a:ext cx="285750" cy="190500"/>
                </a:xfrm>
                <a:custGeom>
                  <a:avLst/>
                  <a:gdLst>
                    <a:gd name="T0" fmla="*/ 124 w 180"/>
                    <a:gd name="T1" fmla="*/ 2 h 120"/>
                    <a:gd name="T2" fmla="*/ 132 w 180"/>
                    <a:gd name="T3" fmla="*/ 10 h 120"/>
                    <a:gd name="T4" fmla="*/ 136 w 180"/>
                    <a:gd name="T5" fmla="*/ 16 h 120"/>
                    <a:gd name="T6" fmla="*/ 136 w 180"/>
                    <a:gd name="T7" fmla="*/ 18 h 120"/>
                    <a:gd name="T8" fmla="*/ 136 w 180"/>
                    <a:gd name="T9" fmla="*/ 20 h 120"/>
                    <a:gd name="T10" fmla="*/ 116 w 180"/>
                    <a:gd name="T11" fmla="*/ 50 h 120"/>
                    <a:gd name="T12" fmla="*/ 108 w 180"/>
                    <a:gd name="T13" fmla="*/ 62 h 120"/>
                    <a:gd name="T14" fmla="*/ 100 w 180"/>
                    <a:gd name="T15" fmla="*/ 78 h 120"/>
                    <a:gd name="T16" fmla="*/ 96 w 180"/>
                    <a:gd name="T17" fmla="*/ 84 h 120"/>
                    <a:gd name="T18" fmla="*/ 92 w 180"/>
                    <a:gd name="T19" fmla="*/ 92 h 120"/>
                    <a:gd name="T20" fmla="*/ 88 w 180"/>
                    <a:gd name="T21" fmla="*/ 106 h 120"/>
                    <a:gd name="T22" fmla="*/ 88 w 180"/>
                    <a:gd name="T23" fmla="*/ 110 h 120"/>
                    <a:gd name="T24" fmla="*/ 92 w 180"/>
                    <a:gd name="T25" fmla="*/ 116 h 120"/>
                    <a:gd name="T26" fmla="*/ 114 w 180"/>
                    <a:gd name="T27" fmla="*/ 118 h 120"/>
                    <a:gd name="T28" fmla="*/ 140 w 180"/>
                    <a:gd name="T29" fmla="*/ 108 h 120"/>
                    <a:gd name="T30" fmla="*/ 152 w 180"/>
                    <a:gd name="T31" fmla="*/ 100 h 120"/>
                    <a:gd name="T32" fmla="*/ 156 w 180"/>
                    <a:gd name="T33" fmla="*/ 98 h 120"/>
                    <a:gd name="T34" fmla="*/ 170 w 180"/>
                    <a:gd name="T35" fmla="*/ 84 h 120"/>
                    <a:gd name="T36" fmla="*/ 180 w 180"/>
                    <a:gd name="T37" fmla="*/ 68 h 120"/>
                    <a:gd name="T38" fmla="*/ 156 w 180"/>
                    <a:gd name="T39" fmla="*/ 94 h 120"/>
                    <a:gd name="T40" fmla="*/ 144 w 180"/>
                    <a:gd name="T41" fmla="*/ 102 h 120"/>
                    <a:gd name="T42" fmla="*/ 136 w 180"/>
                    <a:gd name="T43" fmla="*/ 106 h 120"/>
                    <a:gd name="T44" fmla="*/ 122 w 180"/>
                    <a:gd name="T45" fmla="*/ 110 h 120"/>
                    <a:gd name="T46" fmla="*/ 108 w 180"/>
                    <a:gd name="T47" fmla="*/ 110 h 120"/>
                    <a:gd name="T48" fmla="*/ 112 w 180"/>
                    <a:gd name="T49" fmla="*/ 92 h 120"/>
                    <a:gd name="T50" fmla="*/ 132 w 180"/>
                    <a:gd name="T51" fmla="*/ 58 h 120"/>
                    <a:gd name="T52" fmla="*/ 156 w 180"/>
                    <a:gd name="T53" fmla="*/ 14 h 120"/>
                    <a:gd name="T54" fmla="*/ 146 w 180"/>
                    <a:gd name="T55" fmla="*/ 4 h 120"/>
                    <a:gd name="T56" fmla="*/ 132 w 180"/>
                    <a:gd name="T57" fmla="*/ 0 h 120"/>
                    <a:gd name="T58" fmla="*/ 120 w 180"/>
                    <a:gd name="T59" fmla="*/ 2 h 120"/>
                    <a:gd name="T60" fmla="*/ 116 w 180"/>
                    <a:gd name="T61" fmla="*/ 2 h 120"/>
                    <a:gd name="T62" fmla="*/ 66 w 180"/>
                    <a:gd name="T63" fmla="*/ 2 h 120"/>
                    <a:gd name="T64" fmla="*/ 2 w 180"/>
                    <a:gd name="T65" fmla="*/ 114 h 120"/>
                    <a:gd name="T66" fmla="*/ 6 w 180"/>
                    <a:gd name="T67" fmla="*/ 116 h 120"/>
                    <a:gd name="T68" fmla="*/ 12 w 180"/>
                    <a:gd name="T69" fmla="*/ 116 h 120"/>
                    <a:gd name="T70" fmla="*/ 18 w 180"/>
                    <a:gd name="T71" fmla="*/ 114 h 120"/>
                    <a:gd name="T72" fmla="*/ 30 w 180"/>
                    <a:gd name="T73" fmla="*/ 100 h 120"/>
                    <a:gd name="T74" fmla="*/ 42 w 180"/>
                    <a:gd name="T75" fmla="*/ 80 h 120"/>
                    <a:gd name="T76" fmla="*/ 72 w 180"/>
                    <a:gd name="T77" fmla="*/ 32 h 120"/>
                    <a:gd name="T78" fmla="*/ 102 w 180"/>
                    <a:gd name="T79" fmla="*/ 8 h 120"/>
                    <a:gd name="T80" fmla="*/ 112 w 180"/>
                    <a:gd name="T81" fmla="*/ 2 h 120"/>
                    <a:gd name="T82" fmla="*/ 106 w 180"/>
                    <a:gd name="T83" fmla="*/ 2 h 120"/>
                    <a:gd name="T84" fmla="*/ 96 w 180"/>
                    <a:gd name="T85" fmla="*/ 6 h 120"/>
                    <a:gd name="T86" fmla="*/ 88 w 180"/>
                    <a:gd name="T87" fmla="*/ 8 h 120"/>
                    <a:gd name="T88" fmla="*/ 84 w 180"/>
                    <a:gd name="T89" fmla="*/ 2 h 120"/>
                    <a:gd name="T90" fmla="*/ 76 w 180"/>
                    <a:gd name="T91" fmla="*/ 0 h 120"/>
                    <a:gd name="T92" fmla="*/ 70 w 180"/>
                    <a:gd name="T93" fmla="*/ 2 h 120"/>
                    <a:gd name="T94" fmla="*/ 66 w 180"/>
                    <a:gd name="T95" fmla="*/ 2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180" h="120">
                      <a:moveTo>
                        <a:pt x="116" y="2"/>
                      </a:moveTo>
                      <a:lnTo>
                        <a:pt x="122" y="2"/>
                      </a:lnTo>
                      <a:lnTo>
                        <a:pt x="122" y="2"/>
                      </a:lnTo>
                      <a:lnTo>
                        <a:pt x="124" y="2"/>
                      </a:lnTo>
                      <a:lnTo>
                        <a:pt x="124" y="2"/>
                      </a:lnTo>
                      <a:lnTo>
                        <a:pt x="126" y="4"/>
                      </a:lnTo>
                      <a:lnTo>
                        <a:pt x="126" y="4"/>
                      </a:lnTo>
                      <a:lnTo>
                        <a:pt x="132" y="10"/>
                      </a:lnTo>
                      <a:lnTo>
                        <a:pt x="132" y="10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8"/>
                      </a:lnTo>
                      <a:lnTo>
                        <a:pt x="136" y="18"/>
                      </a:lnTo>
                      <a:lnTo>
                        <a:pt x="136" y="18"/>
                      </a:lnTo>
                      <a:lnTo>
                        <a:pt x="136" y="18"/>
                      </a:lnTo>
                      <a:lnTo>
                        <a:pt x="136" y="20"/>
                      </a:lnTo>
                      <a:lnTo>
                        <a:pt x="136" y="20"/>
                      </a:lnTo>
                      <a:lnTo>
                        <a:pt x="136" y="22"/>
                      </a:lnTo>
                      <a:lnTo>
                        <a:pt x="136" y="22"/>
                      </a:lnTo>
                      <a:lnTo>
                        <a:pt x="116" y="50"/>
                      </a:lnTo>
                      <a:lnTo>
                        <a:pt x="116" y="50"/>
                      </a:lnTo>
                      <a:lnTo>
                        <a:pt x="112" y="56"/>
                      </a:lnTo>
                      <a:lnTo>
                        <a:pt x="112" y="56"/>
                      </a:lnTo>
                      <a:lnTo>
                        <a:pt x="108" y="62"/>
                      </a:lnTo>
                      <a:lnTo>
                        <a:pt x="108" y="62"/>
                      </a:lnTo>
                      <a:lnTo>
                        <a:pt x="104" y="70"/>
                      </a:lnTo>
                      <a:lnTo>
                        <a:pt x="104" y="70"/>
                      </a:lnTo>
                      <a:lnTo>
                        <a:pt x="100" y="78"/>
                      </a:lnTo>
                      <a:lnTo>
                        <a:pt x="100" y="78"/>
                      </a:lnTo>
                      <a:lnTo>
                        <a:pt x="98" y="80"/>
                      </a:lnTo>
                      <a:lnTo>
                        <a:pt x="98" y="80"/>
                      </a:lnTo>
                      <a:lnTo>
                        <a:pt x="96" y="84"/>
                      </a:lnTo>
                      <a:lnTo>
                        <a:pt x="96" y="84"/>
                      </a:lnTo>
                      <a:lnTo>
                        <a:pt x="94" y="88"/>
                      </a:lnTo>
                      <a:lnTo>
                        <a:pt x="94" y="88"/>
                      </a:lnTo>
                      <a:lnTo>
                        <a:pt x="92" y="92"/>
                      </a:lnTo>
                      <a:lnTo>
                        <a:pt x="92" y="92"/>
                      </a:lnTo>
                      <a:lnTo>
                        <a:pt x="88" y="98"/>
                      </a:lnTo>
                      <a:lnTo>
                        <a:pt x="88" y="98"/>
                      </a:lnTo>
                      <a:lnTo>
                        <a:pt x="88" y="106"/>
                      </a:lnTo>
                      <a:lnTo>
                        <a:pt x="88" y="106"/>
                      </a:lnTo>
                      <a:lnTo>
                        <a:pt x="88" y="108"/>
                      </a:lnTo>
                      <a:lnTo>
                        <a:pt x="88" y="108"/>
                      </a:lnTo>
                      <a:lnTo>
                        <a:pt x="88" y="110"/>
                      </a:lnTo>
                      <a:lnTo>
                        <a:pt x="88" y="110"/>
                      </a:lnTo>
                      <a:lnTo>
                        <a:pt x="88" y="114"/>
                      </a:lnTo>
                      <a:lnTo>
                        <a:pt x="92" y="116"/>
                      </a:lnTo>
                      <a:lnTo>
                        <a:pt x="92" y="116"/>
                      </a:lnTo>
                      <a:lnTo>
                        <a:pt x="96" y="118"/>
                      </a:lnTo>
                      <a:lnTo>
                        <a:pt x="100" y="120"/>
                      </a:lnTo>
                      <a:lnTo>
                        <a:pt x="100" y="120"/>
                      </a:lnTo>
                      <a:lnTo>
                        <a:pt x="114" y="118"/>
                      </a:lnTo>
                      <a:lnTo>
                        <a:pt x="114" y="118"/>
                      </a:lnTo>
                      <a:lnTo>
                        <a:pt x="128" y="114"/>
                      </a:lnTo>
                      <a:lnTo>
                        <a:pt x="128" y="114"/>
                      </a:lnTo>
                      <a:lnTo>
                        <a:pt x="140" y="108"/>
                      </a:lnTo>
                      <a:lnTo>
                        <a:pt x="140" y="108"/>
                      </a:lnTo>
                      <a:lnTo>
                        <a:pt x="150" y="100"/>
                      </a:lnTo>
                      <a:lnTo>
                        <a:pt x="150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4" y="100"/>
                      </a:lnTo>
                      <a:lnTo>
                        <a:pt x="154" y="100"/>
                      </a:lnTo>
                      <a:lnTo>
                        <a:pt x="156" y="98"/>
                      </a:lnTo>
                      <a:lnTo>
                        <a:pt x="156" y="98"/>
                      </a:lnTo>
                      <a:lnTo>
                        <a:pt x="156" y="96"/>
                      </a:lnTo>
                      <a:lnTo>
                        <a:pt x="156" y="96"/>
                      </a:lnTo>
                      <a:lnTo>
                        <a:pt x="170" y="84"/>
                      </a:lnTo>
                      <a:lnTo>
                        <a:pt x="170" y="84"/>
                      </a:lnTo>
                      <a:lnTo>
                        <a:pt x="176" y="76"/>
                      </a:lnTo>
                      <a:lnTo>
                        <a:pt x="180" y="68"/>
                      </a:lnTo>
                      <a:lnTo>
                        <a:pt x="180" y="68"/>
                      </a:lnTo>
                      <a:lnTo>
                        <a:pt x="172" y="76"/>
                      </a:lnTo>
                      <a:lnTo>
                        <a:pt x="166" y="86"/>
                      </a:lnTo>
                      <a:lnTo>
                        <a:pt x="166" y="86"/>
                      </a:lnTo>
                      <a:lnTo>
                        <a:pt x="156" y="94"/>
                      </a:lnTo>
                      <a:lnTo>
                        <a:pt x="144" y="102"/>
                      </a:lnTo>
                      <a:lnTo>
                        <a:pt x="144" y="102"/>
                      </a:lnTo>
                      <a:lnTo>
                        <a:pt x="144" y="102"/>
                      </a:lnTo>
                      <a:lnTo>
                        <a:pt x="144" y="102"/>
                      </a:lnTo>
                      <a:lnTo>
                        <a:pt x="142" y="102"/>
                      </a:lnTo>
                      <a:lnTo>
                        <a:pt x="142" y="102"/>
                      </a:lnTo>
                      <a:lnTo>
                        <a:pt x="136" y="106"/>
                      </a:lnTo>
                      <a:lnTo>
                        <a:pt x="136" y="106"/>
                      </a:lnTo>
                      <a:lnTo>
                        <a:pt x="128" y="108"/>
                      </a:lnTo>
                      <a:lnTo>
                        <a:pt x="128" y="108"/>
                      </a:lnTo>
                      <a:lnTo>
                        <a:pt x="122" y="110"/>
                      </a:lnTo>
                      <a:lnTo>
                        <a:pt x="122" y="110"/>
                      </a:lnTo>
                      <a:lnTo>
                        <a:pt x="114" y="110"/>
                      </a:lnTo>
                      <a:lnTo>
                        <a:pt x="114" y="110"/>
                      </a:lnTo>
                      <a:lnTo>
                        <a:pt x="108" y="110"/>
                      </a:lnTo>
                      <a:lnTo>
                        <a:pt x="108" y="110"/>
                      </a:lnTo>
                      <a:lnTo>
                        <a:pt x="108" y="106"/>
                      </a:lnTo>
                      <a:lnTo>
                        <a:pt x="108" y="104"/>
                      </a:lnTo>
                      <a:lnTo>
                        <a:pt x="108" y="104"/>
                      </a:lnTo>
                      <a:lnTo>
                        <a:pt x="112" y="92"/>
                      </a:lnTo>
                      <a:lnTo>
                        <a:pt x="118" y="80"/>
                      </a:lnTo>
                      <a:lnTo>
                        <a:pt x="118" y="80"/>
                      </a:lnTo>
                      <a:lnTo>
                        <a:pt x="132" y="58"/>
                      </a:lnTo>
                      <a:lnTo>
                        <a:pt x="132" y="58"/>
                      </a:lnTo>
                      <a:lnTo>
                        <a:pt x="144" y="38"/>
                      </a:lnTo>
                      <a:lnTo>
                        <a:pt x="144" y="38"/>
                      </a:lnTo>
                      <a:lnTo>
                        <a:pt x="150" y="26"/>
                      </a:lnTo>
                      <a:lnTo>
                        <a:pt x="156" y="14"/>
                      </a:lnTo>
                      <a:lnTo>
                        <a:pt x="156" y="14"/>
                      </a:lnTo>
                      <a:lnTo>
                        <a:pt x="152" y="8"/>
                      </a:lnTo>
                      <a:lnTo>
                        <a:pt x="146" y="4"/>
                      </a:lnTo>
                      <a:lnTo>
                        <a:pt x="146" y="4"/>
                      </a:lnTo>
                      <a:lnTo>
                        <a:pt x="134" y="0"/>
                      </a:lnTo>
                      <a:lnTo>
                        <a:pt x="134" y="0"/>
                      </a:lnTo>
                      <a:lnTo>
                        <a:pt x="132" y="0"/>
                      </a:lnTo>
                      <a:lnTo>
                        <a:pt x="132" y="0"/>
                      </a:lnTo>
                      <a:lnTo>
                        <a:pt x="126" y="0"/>
                      </a:lnTo>
                      <a:lnTo>
                        <a:pt x="126" y="0"/>
                      </a:lnTo>
                      <a:lnTo>
                        <a:pt x="120" y="2"/>
                      </a:lnTo>
                      <a:lnTo>
                        <a:pt x="120" y="2"/>
                      </a:lnTo>
                      <a:lnTo>
                        <a:pt x="118" y="2"/>
                      </a:lnTo>
                      <a:lnTo>
                        <a:pt x="118" y="2"/>
                      </a:lnTo>
                      <a:lnTo>
                        <a:pt x="116" y="2"/>
                      </a:lnTo>
                      <a:lnTo>
                        <a:pt x="116" y="2"/>
                      </a:lnTo>
                      <a:lnTo>
                        <a:pt x="116" y="2"/>
                      </a:lnTo>
                      <a:lnTo>
                        <a:pt x="116" y="2"/>
                      </a:lnTo>
                      <a:lnTo>
                        <a:pt x="116" y="2"/>
                      </a:lnTo>
                      <a:close/>
                      <a:moveTo>
                        <a:pt x="66" y="2"/>
                      </a:moveTo>
                      <a:lnTo>
                        <a:pt x="0" y="114"/>
                      </a:lnTo>
                      <a:lnTo>
                        <a:pt x="0" y="114"/>
                      </a:lnTo>
                      <a:lnTo>
                        <a:pt x="2" y="114"/>
                      </a:lnTo>
                      <a:lnTo>
                        <a:pt x="2" y="114"/>
                      </a:lnTo>
                      <a:lnTo>
                        <a:pt x="4" y="116"/>
                      </a:lnTo>
                      <a:lnTo>
                        <a:pt x="4" y="116"/>
                      </a:lnTo>
                      <a:lnTo>
                        <a:pt x="6" y="116"/>
                      </a:lnTo>
                      <a:lnTo>
                        <a:pt x="6" y="116"/>
                      </a:lnTo>
                      <a:lnTo>
                        <a:pt x="8" y="116"/>
                      </a:lnTo>
                      <a:lnTo>
                        <a:pt x="8" y="116"/>
                      </a:lnTo>
                      <a:lnTo>
                        <a:pt x="12" y="116"/>
                      </a:lnTo>
                      <a:lnTo>
                        <a:pt x="12" y="116"/>
                      </a:lnTo>
                      <a:lnTo>
                        <a:pt x="16" y="114"/>
                      </a:lnTo>
                      <a:lnTo>
                        <a:pt x="16" y="114"/>
                      </a:lnTo>
                      <a:lnTo>
                        <a:pt x="18" y="114"/>
                      </a:lnTo>
                      <a:lnTo>
                        <a:pt x="18" y="114"/>
                      </a:lnTo>
                      <a:lnTo>
                        <a:pt x="22" y="112"/>
                      </a:lnTo>
                      <a:lnTo>
                        <a:pt x="22" y="112"/>
                      </a:lnTo>
                      <a:lnTo>
                        <a:pt x="30" y="100"/>
                      </a:lnTo>
                      <a:lnTo>
                        <a:pt x="30" y="100"/>
                      </a:lnTo>
                      <a:lnTo>
                        <a:pt x="38" y="84"/>
                      </a:lnTo>
                      <a:lnTo>
                        <a:pt x="38" y="84"/>
                      </a:lnTo>
                      <a:lnTo>
                        <a:pt x="42" y="80"/>
                      </a:lnTo>
                      <a:lnTo>
                        <a:pt x="42" y="80"/>
                      </a:lnTo>
                      <a:lnTo>
                        <a:pt x="46" y="74"/>
                      </a:lnTo>
                      <a:lnTo>
                        <a:pt x="46" y="74"/>
                      </a:lnTo>
                      <a:lnTo>
                        <a:pt x="58" y="52"/>
                      </a:lnTo>
                      <a:lnTo>
                        <a:pt x="72" y="32"/>
                      </a:lnTo>
                      <a:lnTo>
                        <a:pt x="72" y="32"/>
                      </a:lnTo>
                      <a:lnTo>
                        <a:pt x="82" y="22"/>
                      </a:lnTo>
                      <a:lnTo>
                        <a:pt x="90" y="14"/>
                      </a:lnTo>
                      <a:lnTo>
                        <a:pt x="102" y="8"/>
                      </a:lnTo>
                      <a:lnTo>
                        <a:pt x="114" y="2"/>
                      </a:lnTo>
                      <a:lnTo>
                        <a:pt x="114" y="2"/>
                      </a:lnTo>
                      <a:lnTo>
                        <a:pt x="112" y="2"/>
                      </a:lnTo>
                      <a:lnTo>
                        <a:pt x="112" y="2"/>
                      </a:lnTo>
                      <a:lnTo>
                        <a:pt x="112" y="2"/>
                      </a:lnTo>
                      <a:lnTo>
                        <a:pt x="112" y="2"/>
                      </a:lnTo>
                      <a:lnTo>
                        <a:pt x="106" y="2"/>
                      </a:lnTo>
                      <a:lnTo>
                        <a:pt x="106" y="2"/>
                      </a:lnTo>
                      <a:lnTo>
                        <a:pt x="100" y="4"/>
                      </a:lnTo>
                      <a:lnTo>
                        <a:pt x="100" y="4"/>
                      </a:lnTo>
                      <a:lnTo>
                        <a:pt x="96" y="6"/>
                      </a:lnTo>
                      <a:lnTo>
                        <a:pt x="96" y="6"/>
                      </a:lnTo>
                      <a:lnTo>
                        <a:pt x="92" y="6"/>
                      </a:lnTo>
                      <a:lnTo>
                        <a:pt x="92" y="6"/>
                      </a:lnTo>
                      <a:lnTo>
                        <a:pt x="88" y="8"/>
                      </a:lnTo>
                      <a:lnTo>
                        <a:pt x="88" y="8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86" y="4"/>
                      </a:lnTo>
                      <a:lnTo>
                        <a:pt x="84" y="2"/>
                      </a:lnTo>
                      <a:lnTo>
                        <a:pt x="84" y="2"/>
                      </a:lnTo>
                      <a:lnTo>
                        <a:pt x="78" y="0"/>
                      </a:lnTo>
                      <a:lnTo>
                        <a:pt x="78" y="0"/>
                      </a:lnTo>
                      <a:lnTo>
                        <a:pt x="76" y="0"/>
                      </a:lnTo>
                      <a:lnTo>
                        <a:pt x="76" y="0"/>
                      </a:lnTo>
                      <a:lnTo>
                        <a:pt x="74" y="0"/>
                      </a:lnTo>
                      <a:lnTo>
                        <a:pt x="74" y="0"/>
                      </a:lnTo>
                      <a:lnTo>
                        <a:pt x="70" y="2"/>
                      </a:lnTo>
                      <a:lnTo>
                        <a:pt x="70" y="2"/>
                      </a:lnTo>
                      <a:lnTo>
                        <a:pt x="66" y="2"/>
                      </a:lnTo>
                      <a:lnTo>
                        <a:pt x="66" y="2"/>
                      </a:lnTo>
                      <a:lnTo>
                        <a:pt x="66" y="2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45" name="Freeform 79"/>
                <p:cNvSpPr>
                  <a:spLocks noEditPoints="1"/>
                </p:cNvSpPr>
                <p:nvPr/>
              </p:nvSpPr>
              <p:spPr bwMode="auto">
                <a:xfrm>
                  <a:off x="2616200" y="930275"/>
                  <a:ext cx="155575" cy="273050"/>
                </a:xfrm>
                <a:custGeom>
                  <a:avLst/>
                  <a:gdLst>
                    <a:gd name="T0" fmla="*/ 56 w 98"/>
                    <a:gd name="T1" fmla="*/ 52 h 172"/>
                    <a:gd name="T2" fmla="*/ 46 w 98"/>
                    <a:gd name="T3" fmla="*/ 72 h 172"/>
                    <a:gd name="T4" fmla="*/ 34 w 98"/>
                    <a:gd name="T5" fmla="*/ 90 h 172"/>
                    <a:gd name="T6" fmla="*/ 22 w 98"/>
                    <a:gd name="T7" fmla="*/ 112 h 172"/>
                    <a:gd name="T8" fmla="*/ 10 w 98"/>
                    <a:gd name="T9" fmla="*/ 134 h 172"/>
                    <a:gd name="T10" fmla="*/ 6 w 98"/>
                    <a:gd name="T11" fmla="*/ 142 h 172"/>
                    <a:gd name="T12" fmla="*/ 0 w 98"/>
                    <a:gd name="T13" fmla="*/ 150 h 172"/>
                    <a:gd name="T14" fmla="*/ 0 w 98"/>
                    <a:gd name="T15" fmla="*/ 152 h 172"/>
                    <a:gd name="T16" fmla="*/ 0 w 98"/>
                    <a:gd name="T17" fmla="*/ 154 h 172"/>
                    <a:gd name="T18" fmla="*/ 0 w 98"/>
                    <a:gd name="T19" fmla="*/ 154 h 172"/>
                    <a:gd name="T20" fmla="*/ 0 w 98"/>
                    <a:gd name="T21" fmla="*/ 156 h 172"/>
                    <a:gd name="T22" fmla="*/ 0 w 98"/>
                    <a:gd name="T23" fmla="*/ 158 h 172"/>
                    <a:gd name="T24" fmla="*/ 0 w 98"/>
                    <a:gd name="T25" fmla="*/ 158 h 172"/>
                    <a:gd name="T26" fmla="*/ 4 w 98"/>
                    <a:gd name="T27" fmla="*/ 166 h 172"/>
                    <a:gd name="T28" fmla="*/ 10 w 98"/>
                    <a:gd name="T29" fmla="*/ 170 h 172"/>
                    <a:gd name="T30" fmla="*/ 16 w 98"/>
                    <a:gd name="T31" fmla="*/ 172 h 172"/>
                    <a:gd name="T32" fmla="*/ 22 w 98"/>
                    <a:gd name="T33" fmla="*/ 172 h 172"/>
                    <a:gd name="T34" fmla="*/ 30 w 98"/>
                    <a:gd name="T35" fmla="*/ 170 h 172"/>
                    <a:gd name="T36" fmla="*/ 46 w 98"/>
                    <a:gd name="T37" fmla="*/ 164 h 172"/>
                    <a:gd name="T38" fmla="*/ 54 w 98"/>
                    <a:gd name="T39" fmla="*/ 160 h 172"/>
                    <a:gd name="T40" fmla="*/ 80 w 98"/>
                    <a:gd name="T41" fmla="*/ 136 h 172"/>
                    <a:gd name="T42" fmla="*/ 84 w 98"/>
                    <a:gd name="T43" fmla="*/ 130 h 172"/>
                    <a:gd name="T44" fmla="*/ 90 w 98"/>
                    <a:gd name="T45" fmla="*/ 122 h 172"/>
                    <a:gd name="T46" fmla="*/ 48 w 98"/>
                    <a:gd name="T47" fmla="*/ 158 h 172"/>
                    <a:gd name="T48" fmla="*/ 46 w 98"/>
                    <a:gd name="T49" fmla="*/ 158 h 172"/>
                    <a:gd name="T50" fmla="*/ 44 w 98"/>
                    <a:gd name="T51" fmla="*/ 160 h 172"/>
                    <a:gd name="T52" fmla="*/ 40 w 98"/>
                    <a:gd name="T53" fmla="*/ 162 h 172"/>
                    <a:gd name="T54" fmla="*/ 36 w 98"/>
                    <a:gd name="T55" fmla="*/ 164 h 172"/>
                    <a:gd name="T56" fmla="*/ 34 w 98"/>
                    <a:gd name="T57" fmla="*/ 164 h 172"/>
                    <a:gd name="T58" fmla="*/ 32 w 98"/>
                    <a:gd name="T59" fmla="*/ 164 h 172"/>
                    <a:gd name="T60" fmla="*/ 26 w 98"/>
                    <a:gd name="T61" fmla="*/ 162 h 172"/>
                    <a:gd name="T62" fmla="*/ 22 w 98"/>
                    <a:gd name="T63" fmla="*/ 158 h 172"/>
                    <a:gd name="T64" fmla="*/ 28 w 98"/>
                    <a:gd name="T65" fmla="*/ 140 h 172"/>
                    <a:gd name="T66" fmla="*/ 34 w 98"/>
                    <a:gd name="T67" fmla="*/ 124 h 172"/>
                    <a:gd name="T68" fmla="*/ 52 w 98"/>
                    <a:gd name="T69" fmla="*/ 94 h 172"/>
                    <a:gd name="T70" fmla="*/ 52 w 98"/>
                    <a:gd name="T71" fmla="*/ 92 h 172"/>
                    <a:gd name="T72" fmla="*/ 54 w 98"/>
                    <a:gd name="T73" fmla="*/ 92 h 172"/>
                    <a:gd name="T74" fmla="*/ 64 w 98"/>
                    <a:gd name="T75" fmla="*/ 72 h 172"/>
                    <a:gd name="T76" fmla="*/ 56 w 98"/>
                    <a:gd name="T77" fmla="*/ 52 h 172"/>
                    <a:gd name="T78" fmla="*/ 56 w 98"/>
                    <a:gd name="T79" fmla="*/ 52 h 172"/>
                    <a:gd name="T80" fmla="*/ 88 w 98"/>
                    <a:gd name="T81" fmla="*/ 0 h 172"/>
                    <a:gd name="T82" fmla="*/ 80 w 98"/>
                    <a:gd name="T83" fmla="*/ 4 h 172"/>
                    <a:gd name="T84" fmla="*/ 78 w 98"/>
                    <a:gd name="T85" fmla="*/ 6 h 172"/>
                    <a:gd name="T86" fmla="*/ 76 w 98"/>
                    <a:gd name="T87" fmla="*/ 10 h 172"/>
                    <a:gd name="T88" fmla="*/ 76 w 98"/>
                    <a:gd name="T89" fmla="*/ 12 h 172"/>
                    <a:gd name="T90" fmla="*/ 76 w 98"/>
                    <a:gd name="T91" fmla="*/ 12 h 172"/>
                    <a:gd name="T92" fmla="*/ 78 w 98"/>
                    <a:gd name="T93" fmla="*/ 14 h 172"/>
                    <a:gd name="T94" fmla="*/ 82 w 98"/>
                    <a:gd name="T95" fmla="*/ 20 h 172"/>
                    <a:gd name="T96" fmla="*/ 86 w 98"/>
                    <a:gd name="T97" fmla="*/ 20 h 172"/>
                    <a:gd name="T98" fmla="*/ 88 w 98"/>
                    <a:gd name="T99" fmla="*/ 20 h 172"/>
                    <a:gd name="T100" fmla="*/ 88 w 98"/>
                    <a:gd name="T101" fmla="*/ 20 h 172"/>
                    <a:gd name="T102" fmla="*/ 90 w 98"/>
                    <a:gd name="T103" fmla="*/ 20 h 172"/>
                    <a:gd name="T104" fmla="*/ 92 w 98"/>
                    <a:gd name="T105" fmla="*/ 20 h 172"/>
                    <a:gd name="T106" fmla="*/ 96 w 98"/>
                    <a:gd name="T107" fmla="*/ 16 h 172"/>
                    <a:gd name="T108" fmla="*/ 98 w 98"/>
                    <a:gd name="T109" fmla="*/ 10 h 172"/>
                    <a:gd name="T110" fmla="*/ 98 w 98"/>
                    <a:gd name="T111" fmla="*/ 10 h 172"/>
                    <a:gd name="T112" fmla="*/ 96 w 98"/>
                    <a:gd name="T113" fmla="*/ 2 h 172"/>
                    <a:gd name="T114" fmla="*/ 88 w 98"/>
                    <a:gd name="T115" fmla="*/ 0 h 172"/>
                    <a:gd name="T116" fmla="*/ 88 w 98"/>
                    <a:gd name="T117" fmla="*/ 0 h 172"/>
                    <a:gd name="T118" fmla="*/ 88 w 98"/>
                    <a:gd name="T119" fmla="*/ 0 h 172"/>
                    <a:gd name="T120" fmla="*/ 88 w 98"/>
                    <a:gd name="T121" fmla="*/ 0 h 1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</a:cxnLst>
                  <a:rect l="0" t="0" r="r" b="b"/>
                  <a:pathLst>
                    <a:path w="98" h="172">
                      <a:moveTo>
                        <a:pt x="56" y="52"/>
                      </a:moveTo>
                      <a:lnTo>
                        <a:pt x="56" y="52"/>
                      </a:lnTo>
                      <a:lnTo>
                        <a:pt x="46" y="72"/>
                      </a:lnTo>
                      <a:lnTo>
                        <a:pt x="46" y="72"/>
                      </a:lnTo>
                      <a:lnTo>
                        <a:pt x="34" y="90"/>
                      </a:lnTo>
                      <a:lnTo>
                        <a:pt x="34" y="90"/>
                      </a:lnTo>
                      <a:lnTo>
                        <a:pt x="22" y="112"/>
                      </a:lnTo>
                      <a:lnTo>
                        <a:pt x="22" y="112"/>
                      </a:lnTo>
                      <a:lnTo>
                        <a:pt x="10" y="134"/>
                      </a:lnTo>
                      <a:lnTo>
                        <a:pt x="10" y="134"/>
                      </a:lnTo>
                      <a:lnTo>
                        <a:pt x="6" y="142"/>
                      </a:lnTo>
                      <a:lnTo>
                        <a:pt x="6" y="142"/>
                      </a:lnTo>
                      <a:lnTo>
                        <a:pt x="0" y="150"/>
                      </a:lnTo>
                      <a:lnTo>
                        <a:pt x="0" y="150"/>
                      </a:lnTo>
                      <a:lnTo>
                        <a:pt x="0" y="152"/>
                      </a:lnTo>
                      <a:lnTo>
                        <a:pt x="0" y="152"/>
                      </a:lnTo>
                      <a:lnTo>
                        <a:pt x="0" y="154"/>
                      </a:lnTo>
                      <a:lnTo>
                        <a:pt x="0" y="154"/>
                      </a:lnTo>
                      <a:lnTo>
                        <a:pt x="0" y="154"/>
                      </a:lnTo>
                      <a:lnTo>
                        <a:pt x="0" y="154"/>
                      </a:lnTo>
                      <a:lnTo>
                        <a:pt x="0" y="156"/>
                      </a:lnTo>
                      <a:lnTo>
                        <a:pt x="0" y="156"/>
                      </a:lnTo>
                      <a:lnTo>
                        <a:pt x="0" y="158"/>
                      </a:lnTo>
                      <a:lnTo>
                        <a:pt x="0" y="158"/>
                      </a:lnTo>
                      <a:lnTo>
                        <a:pt x="0" y="158"/>
                      </a:lnTo>
                      <a:lnTo>
                        <a:pt x="0" y="158"/>
                      </a:lnTo>
                      <a:lnTo>
                        <a:pt x="4" y="166"/>
                      </a:lnTo>
                      <a:lnTo>
                        <a:pt x="4" y="166"/>
                      </a:lnTo>
                      <a:lnTo>
                        <a:pt x="6" y="170"/>
                      </a:lnTo>
                      <a:lnTo>
                        <a:pt x="10" y="170"/>
                      </a:lnTo>
                      <a:lnTo>
                        <a:pt x="10" y="170"/>
                      </a:lnTo>
                      <a:lnTo>
                        <a:pt x="16" y="172"/>
                      </a:lnTo>
                      <a:lnTo>
                        <a:pt x="16" y="172"/>
                      </a:lnTo>
                      <a:lnTo>
                        <a:pt x="22" y="172"/>
                      </a:lnTo>
                      <a:lnTo>
                        <a:pt x="22" y="172"/>
                      </a:lnTo>
                      <a:lnTo>
                        <a:pt x="30" y="170"/>
                      </a:lnTo>
                      <a:lnTo>
                        <a:pt x="38" y="168"/>
                      </a:lnTo>
                      <a:lnTo>
                        <a:pt x="46" y="164"/>
                      </a:lnTo>
                      <a:lnTo>
                        <a:pt x="54" y="160"/>
                      </a:lnTo>
                      <a:lnTo>
                        <a:pt x="54" y="160"/>
                      </a:lnTo>
                      <a:lnTo>
                        <a:pt x="66" y="148"/>
                      </a:lnTo>
                      <a:lnTo>
                        <a:pt x="80" y="136"/>
                      </a:lnTo>
                      <a:lnTo>
                        <a:pt x="80" y="136"/>
                      </a:lnTo>
                      <a:lnTo>
                        <a:pt x="84" y="130"/>
                      </a:lnTo>
                      <a:lnTo>
                        <a:pt x="84" y="130"/>
                      </a:lnTo>
                      <a:lnTo>
                        <a:pt x="90" y="122"/>
                      </a:lnTo>
                      <a:lnTo>
                        <a:pt x="48" y="158"/>
                      </a:lnTo>
                      <a:lnTo>
                        <a:pt x="48" y="158"/>
                      </a:lnTo>
                      <a:lnTo>
                        <a:pt x="46" y="158"/>
                      </a:lnTo>
                      <a:lnTo>
                        <a:pt x="46" y="158"/>
                      </a:lnTo>
                      <a:lnTo>
                        <a:pt x="44" y="160"/>
                      </a:lnTo>
                      <a:lnTo>
                        <a:pt x="44" y="160"/>
                      </a:lnTo>
                      <a:lnTo>
                        <a:pt x="40" y="162"/>
                      </a:lnTo>
                      <a:lnTo>
                        <a:pt x="40" y="162"/>
                      </a:lnTo>
                      <a:lnTo>
                        <a:pt x="36" y="164"/>
                      </a:lnTo>
                      <a:lnTo>
                        <a:pt x="36" y="164"/>
                      </a:lnTo>
                      <a:lnTo>
                        <a:pt x="34" y="164"/>
                      </a:lnTo>
                      <a:lnTo>
                        <a:pt x="34" y="164"/>
                      </a:lnTo>
                      <a:lnTo>
                        <a:pt x="32" y="164"/>
                      </a:lnTo>
                      <a:lnTo>
                        <a:pt x="32" y="164"/>
                      </a:lnTo>
                      <a:lnTo>
                        <a:pt x="26" y="162"/>
                      </a:lnTo>
                      <a:lnTo>
                        <a:pt x="26" y="162"/>
                      </a:lnTo>
                      <a:lnTo>
                        <a:pt x="24" y="160"/>
                      </a:lnTo>
                      <a:lnTo>
                        <a:pt x="22" y="158"/>
                      </a:lnTo>
                      <a:lnTo>
                        <a:pt x="22" y="158"/>
                      </a:lnTo>
                      <a:lnTo>
                        <a:pt x="28" y="140"/>
                      </a:lnTo>
                      <a:lnTo>
                        <a:pt x="34" y="124"/>
                      </a:lnTo>
                      <a:lnTo>
                        <a:pt x="34" y="124"/>
                      </a:lnTo>
                      <a:lnTo>
                        <a:pt x="52" y="94"/>
                      </a:lnTo>
                      <a:lnTo>
                        <a:pt x="52" y="94"/>
                      </a:lnTo>
                      <a:lnTo>
                        <a:pt x="52" y="92"/>
                      </a:lnTo>
                      <a:lnTo>
                        <a:pt x="52" y="92"/>
                      </a:lnTo>
                      <a:lnTo>
                        <a:pt x="54" y="92"/>
                      </a:lnTo>
                      <a:lnTo>
                        <a:pt x="54" y="92"/>
                      </a:lnTo>
                      <a:lnTo>
                        <a:pt x="64" y="72"/>
                      </a:lnTo>
                      <a:lnTo>
                        <a:pt x="64" y="72"/>
                      </a:lnTo>
                      <a:lnTo>
                        <a:pt x="74" y="52"/>
                      </a:lnTo>
                      <a:lnTo>
                        <a:pt x="56" y="52"/>
                      </a:lnTo>
                      <a:lnTo>
                        <a:pt x="56" y="52"/>
                      </a:lnTo>
                      <a:lnTo>
                        <a:pt x="56" y="52"/>
                      </a:lnTo>
                      <a:close/>
                      <a:moveTo>
                        <a:pt x="88" y="0"/>
                      </a:moveTo>
                      <a:lnTo>
                        <a:pt x="88" y="0"/>
                      </a:lnTo>
                      <a:lnTo>
                        <a:pt x="84" y="2"/>
                      </a:lnTo>
                      <a:lnTo>
                        <a:pt x="80" y="4"/>
                      </a:lnTo>
                      <a:lnTo>
                        <a:pt x="80" y="4"/>
                      </a:lnTo>
                      <a:lnTo>
                        <a:pt x="78" y="6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2"/>
                      </a:lnTo>
                      <a:lnTo>
                        <a:pt x="76" y="12"/>
                      </a:lnTo>
                      <a:lnTo>
                        <a:pt x="76" y="12"/>
                      </a:lnTo>
                      <a:lnTo>
                        <a:pt x="76" y="12"/>
                      </a:lnTo>
                      <a:lnTo>
                        <a:pt x="78" y="14"/>
                      </a:lnTo>
                      <a:lnTo>
                        <a:pt x="78" y="14"/>
                      </a:lnTo>
                      <a:lnTo>
                        <a:pt x="82" y="20"/>
                      </a:lnTo>
                      <a:lnTo>
                        <a:pt x="82" y="20"/>
                      </a:lnTo>
                      <a:lnTo>
                        <a:pt x="86" y="20"/>
                      </a:lnTo>
                      <a:lnTo>
                        <a:pt x="86" y="20"/>
                      </a:lnTo>
                      <a:lnTo>
                        <a:pt x="88" y="20"/>
                      </a:lnTo>
                      <a:lnTo>
                        <a:pt x="88" y="20"/>
                      </a:lnTo>
                      <a:lnTo>
                        <a:pt x="88" y="20"/>
                      </a:lnTo>
                      <a:lnTo>
                        <a:pt x="88" y="20"/>
                      </a:lnTo>
                      <a:lnTo>
                        <a:pt x="90" y="20"/>
                      </a:lnTo>
                      <a:lnTo>
                        <a:pt x="90" y="20"/>
                      </a:lnTo>
                      <a:lnTo>
                        <a:pt x="92" y="20"/>
                      </a:lnTo>
                      <a:lnTo>
                        <a:pt x="92" y="20"/>
                      </a:lnTo>
                      <a:lnTo>
                        <a:pt x="96" y="16"/>
                      </a:lnTo>
                      <a:lnTo>
                        <a:pt x="96" y="16"/>
                      </a:lnTo>
                      <a:lnTo>
                        <a:pt x="98" y="10"/>
                      </a:lnTo>
                      <a:lnTo>
                        <a:pt x="98" y="10"/>
                      </a:lnTo>
                      <a:lnTo>
                        <a:pt x="98" y="10"/>
                      </a:lnTo>
                      <a:lnTo>
                        <a:pt x="98" y="10"/>
                      </a:lnTo>
                      <a:lnTo>
                        <a:pt x="98" y="6"/>
                      </a:lnTo>
                      <a:lnTo>
                        <a:pt x="96" y="2"/>
                      </a:lnTo>
                      <a:lnTo>
                        <a:pt x="96" y="2"/>
                      </a:lnTo>
                      <a:lnTo>
                        <a:pt x="88" y="0"/>
                      </a:lnTo>
                      <a:lnTo>
                        <a:pt x="88" y="0"/>
                      </a:lnTo>
                      <a:lnTo>
                        <a:pt x="88" y="0"/>
                      </a:lnTo>
                      <a:lnTo>
                        <a:pt x="88" y="0"/>
                      </a:lnTo>
                      <a:lnTo>
                        <a:pt x="88" y="0"/>
                      </a:lnTo>
                      <a:lnTo>
                        <a:pt x="88" y="0"/>
                      </a:lnTo>
                      <a:lnTo>
                        <a:pt x="88" y="0"/>
                      </a:lnTo>
                      <a:lnTo>
                        <a:pt x="88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46" name="Freeform 80"/>
                <p:cNvSpPr>
                  <a:spLocks noEditPoints="1"/>
                </p:cNvSpPr>
                <p:nvPr/>
              </p:nvSpPr>
              <p:spPr bwMode="auto">
                <a:xfrm>
                  <a:off x="2736850" y="1012825"/>
                  <a:ext cx="215900" cy="190500"/>
                </a:xfrm>
                <a:custGeom>
                  <a:avLst/>
                  <a:gdLst>
                    <a:gd name="T0" fmla="*/ 96 w 136"/>
                    <a:gd name="T1" fmla="*/ 118 h 120"/>
                    <a:gd name="T2" fmla="*/ 114 w 136"/>
                    <a:gd name="T3" fmla="*/ 108 h 120"/>
                    <a:gd name="T4" fmla="*/ 120 w 136"/>
                    <a:gd name="T5" fmla="*/ 104 h 120"/>
                    <a:gd name="T6" fmla="*/ 118 w 136"/>
                    <a:gd name="T7" fmla="*/ 102 h 120"/>
                    <a:gd name="T8" fmla="*/ 110 w 136"/>
                    <a:gd name="T9" fmla="*/ 106 h 120"/>
                    <a:gd name="T10" fmla="*/ 90 w 136"/>
                    <a:gd name="T11" fmla="*/ 120 h 120"/>
                    <a:gd name="T12" fmla="*/ 88 w 136"/>
                    <a:gd name="T13" fmla="*/ 8 h 120"/>
                    <a:gd name="T14" fmla="*/ 92 w 136"/>
                    <a:gd name="T15" fmla="*/ 8 h 120"/>
                    <a:gd name="T16" fmla="*/ 98 w 136"/>
                    <a:gd name="T17" fmla="*/ 10 h 120"/>
                    <a:gd name="T18" fmla="*/ 102 w 136"/>
                    <a:gd name="T19" fmla="*/ 10 h 120"/>
                    <a:gd name="T20" fmla="*/ 114 w 136"/>
                    <a:gd name="T21" fmla="*/ 18 h 120"/>
                    <a:gd name="T22" fmla="*/ 114 w 136"/>
                    <a:gd name="T23" fmla="*/ 32 h 120"/>
                    <a:gd name="T24" fmla="*/ 98 w 136"/>
                    <a:gd name="T25" fmla="*/ 68 h 120"/>
                    <a:gd name="T26" fmla="*/ 60 w 136"/>
                    <a:gd name="T27" fmla="*/ 108 h 120"/>
                    <a:gd name="T28" fmla="*/ 50 w 136"/>
                    <a:gd name="T29" fmla="*/ 110 h 120"/>
                    <a:gd name="T30" fmla="*/ 32 w 136"/>
                    <a:gd name="T31" fmla="*/ 112 h 120"/>
                    <a:gd name="T32" fmla="*/ 22 w 136"/>
                    <a:gd name="T33" fmla="*/ 106 h 120"/>
                    <a:gd name="T34" fmla="*/ 24 w 136"/>
                    <a:gd name="T35" fmla="*/ 82 h 120"/>
                    <a:gd name="T36" fmla="*/ 56 w 136"/>
                    <a:gd name="T37" fmla="*/ 26 h 120"/>
                    <a:gd name="T38" fmla="*/ 60 w 136"/>
                    <a:gd name="T39" fmla="*/ 22 h 120"/>
                    <a:gd name="T40" fmla="*/ 68 w 136"/>
                    <a:gd name="T41" fmla="*/ 10 h 120"/>
                    <a:gd name="T42" fmla="*/ 74 w 136"/>
                    <a:gd name="T43" fmla="*/ 2 h 120"/>
                    <a:gd name="T44" fmla="*/ 62 w 136"/>
                    <a:gd name="T45" fmla="*/ 0 h 120"/>
                    <a:gd name="T46" fmla="*/ 58 w 136"/>
                    <a:gd name="T47" fmla="*/ 0 h 120"/>
                    <a:gd name="T48" fmla="*/ 48 w 136"/>
                    <a:gd name="T49" fmla="*/ 10 h 120"/>
                    <a:gd name="T50" fmla="*/ 42 w 136"/>
                    <a:gd name="T51" fmla="*/ 20 h 120"/>
                    <a:gd name="T52" fmla="*/ 30 w 136"/>
                    <a:gd name="T53" fmla="*/ 38 h 120"/>
                    <a:gd name="T54" fmla="*/ 8 w 136"/>
                    <a:gd name="T55" fmla="*/ 70 h 120"/>
                    <a:gd name="T56" fmla="*/ 0 w 136"/>
                    <a:gd name="T57" fmla="*/ 104 h 120"/>
                    <a:gd name="T58" fmla="*/ 0 w 136"/>
                    <a:gd name="T59" fmla="*/ 106 h 120"/>
                    <a:gd name="T60" fmla="*/ 0 w 136"/>
                    <a:gd name="T61" fmla="*/ 108 h 120"/>
                    <a:gd name="T62" fmla="*/ 4 w 136"/>
                    <a:gd name="T63" fmla="*/ 114 h 120"/>
                    <a:gd name="T64" fmla="*/ 26 w 136"/>
                    <a:gd name="T65" fmla="*/ 120 h 120"/>
                    <a:gd name="T66" fmla="*/ 32 w 136"/>
                    <a:gd name="T67" fmla="*/ 118 h 120"/>
                    <a:gd name="T68" fmla="*/ 48 w 136"/>
                    <a:gd name="T69" fmla="*/ 116 h 120"/>
                    <a:gd name="T70" fmla="*/ 58 w 136"/>
                    <a:gd name="T71" fmla="*/ 114 h 120"/>
                    <a:gd name="T72" fmla="*/ 66 w 136"/>
                    <a:gd name="T73" fmla="*/ 108 h 120"/>
                    <a:gd name="T74" fmla="*/ 114 w 136"/>
                    <a:gd name="T75" fmla="*/ 72 h 120"/>
                    <a:gd name="T76" fmla="*/ 130 w 136"/>
                    <a:gd name="T77" fmla="*/ 46 h 120"/>
                    <a:gd name="T78" fmla="*/ 136 w 136"/>
                    <a:gd name="T79" fmla="*/ 18 h 120"/>
                    <a:gd name="T80" fmla="*/ 136 w 136"/>
                    <a:gd name="T81" fmla="*/ 16 h 120"/>
                    <a:gd name="T82" fmla="*/ 136 w 136"/>
                    <a:gd name="T83" fmla="*/ 16 h 120"/>
                    <a:gd name="T84" fmla="*/ 126 w 136"/>
                    <a:gd name="T85" fmla="*/ 4 h 120"/>
                    <a:gd name="T86" fmla="*/ 112 w 136"/>
                    <a:gd name="T87" fmla="*/ 0 h 120"/>
                    <a:gd name="T88" fmla="*/ 102 w 136"/>
                    <a:gd name="T89" fmla="*/ 2 h 120"/>
                    <a:gd name="T90" fmla="*/ 96 w 136"/>
                    <a:gd name="T91" fmla="*/ 4 h 120"/>
                    <a:gd name="T92" fmla="*/ 88 w 136"/>
                    <a:gd name="T93" fmla="*/ 6 h 120"/>
                    <a:gd name="T94" fmla="*/ 88 w 136"/>
                    <a:gd name="T95" fmla="*/ 6 h 120"/>
                    <a:gd name="T96" fmla="*/ 88 w 136"/>
                    <a:gd name="T97" fmla="*/ 8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136" h="120">
                      <a:moveTo>
                        <a:pt x="90" y="120"/>
                      </a:moveTo>
                      <a:lnTo>
                        <a:pt x="90" y="120"/>
                      </a:lnTo>
                      <a:lnTo>
                        <a:pt x="96" y="118"/>
                      </a:lnTo>
                      <a:lnTo>
                        <a:pt x="102" y="116"/>
                      </a:lnTo>
                      <a:lnTo>
                        <a:pt x="102" y="116"/>
                      </a:lnTo>
                      <a:lnTo>
                        <a:pt x="114" y="108"/>
                      </a:lnTo>
                      <a:lnTo>
                        <a:pt x="114" y="108"/>
                      </a:lnTo>
                      <a:lnTo>
                        <a:pt x="120" y="104"/>
                      </a:lnTo>
                      <a:lnTo>
                        <a:pt x="120" y="104"/>
                      </a:lnTo>
                      <a:lnTo>
                        <a:pt x="124" y="100"/>
                      </a:lnTo>
                      <a:lnTo>
                        <a:pt x="124" y="100"/>
                      </a:lnTo>
                      <a:lnTo>
                        <a:pt x="118" y="102"/>
                      </a:lnTo>
                      <a:lnTo>
                        <a:pt x="118" y="102"/>
                      </a:lnTo>
                      <a:lnTo>
                        <a:pt x="110" y="106"/>
                      </a:lnTo>
                      <a:lnTo>
                        <a:pt x="110" y="106"/>
                      </a:lnTo>
                      <a:lnTo>
                        <a:pt x="98" y="112"/>
                      </a:lnTo>
                      <a:lnTo>
                        <a:pt x="98" y="112"/>
                      </a:lnTo>
                      <a:lnTo>
                        <a:pt x="90" y="120"/>
                      </a:lnTo>
                      <a:lnTo>
                        <a:pt x="90" y="120"/>
                      </a:lnTo>
                      <a:lnTo>
                        <a:pt x="90" y="120"/>
                      </a:lnTo>
                      <a:close/>
                      <a:moveTo>
                        <a:pt x="88" y="8"/>
                      </a:moveTo>
                      <a:lnTo>
                        <a:pt x="88" y="8"/>
                      </a:lnTo>
                      <a:lnTo>
                        <a:pt x="92" y="8"/>
                      </a:lnTo>
                      <a:lnTo>
                        <a:pt x="92" y="8"/>
                      </a:lnTo>
                      <a:lnTo>
                        <a:pt x="96" y="10"/>
                      </a:lnTo>
                      <a:lnTo>
                        <a:pt x="96" y="10"/>
                      </a:lnTo>
                      <a:lnTo>
                        <a:pt x="98" y="10"/>
                      </a:lnTo>
                      <a:lnTo>
                        <a:pt x="98" y="10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10" y="12"/>
                      </a:lnTo>
                      <a:lnTo>
                        <a:pt x="110" y="12"/>
                      </a:lnTo>
                      <a:lnTo>
                        <a:pt x="114" y="18"/>
                      </a:lnTo>
                      <a:lnTo>
                        <a:pt x="114" y="18"/>
                      </a:lnTo>
                      <a:lnTo>
                        <a:pt x="114" y="18"/>
                      </a:lnTo>
                      <a:lnTo>
                        <a:pt x="114" y="32"/>
                      </a:lnTo>
                      <a:lnTo>
                        <a:pt x="110" y="44"/>
                      </a:lnTo>
                      <a:lnTo>
                        <a:pt x="106" y="56"/>
                      </a:lnTo>
                      <a:lnTo>
                        <a:pt x="98" y="68"/>
                      </a:lnTo>
                      <a:lnTo>
                        <a:pt x="98" y="68"/>
                      </a:lnTo>
                      <a:lnTo>
                        <a:pt x="82" y="88"/>
                      </a:lnTo>
                      <a:lnTo>
                        <a:pt x="60" y="108"/>
                      </a:lnTo>
                      <a:lnTo>
                        <a:pt x="60" y="108"/>
                      </a:lnTo>
                      <a:lnTo>
                        <a:pt x="50" y="110"/>
                      </a:lnTo>
                      <a:lnTo>
                        <a:pt x="50" y="110"/>
                      </a:lnTo>
                      <a:lnTo>
                        <a:pt x="38" y="112"/>
                      </a:lnTo>
                      <a:lnTo>
                        <a:pt x="38" y="112"/>
                      </a:lnTo>
                      <a:lnTo>
                        <a:pt x="32" y="112"/>
                      </a:lnTo>
                      <a:lnTo>
                        <a:pt x="28" y="110"/>
                      </a:lnTo>
                      <a:lnTo>
                        <a:pt x="28" y="110"/>
                      </a:lnTo>
                      <a:lnTo>
                        <a:pt x="22" y="106"/>
                      </a:lnTo>
                      <a:lnTo>
                        <a:pt x="18" y="102"/>
                      </a:lnTo>
                      <a:lnTo>
                        <a:pt x="18" y="102"/>
                      </a:lnTo>
                      <a:lnTo>
                        <a:pt x="24" y="82"/>
                      </a:lnTo>
                      <a:lnTo>
                        <a:pt x="34" y="64"/>
                      </a:lnTo>
                      <a:lnTo>
                        <a:pt x="34" y="64"/>
                      </a:lnTo>
                      <a:lnTo>
                        <a:pt x="56" y="26"/>
                      </a:lnTo>
                      <a:lnTo>
                        <a:pt x="56" y="26"/>
                      </a:lnTo>
                      <a:lnTo>
                        <a:pt x="60" y="22"/>
                      </a:lnTo>
                      <a:lnTo>
                        <a:pt x="60" y="22"/>
                      </a:lnTo>
                      <a:lnTo>
                        <a:pt x="62" y="18"/>
                      </a:lnTo>
                      <a:lnTo>
                        <a:pt x="62" y="18"/>
                      </a:lnTo>
                      <a:lnTo>
                        <a:pt x="68" y="10"/>
                      </a:lnTo>
                      <a:lnTo>
                        <a:pt x="68" y="10"/>
                      </a:lnTo>
                      <a:lnTo>
                        <a:pt x="74" y="2"/>
                      </a:lnTo>
                      <a:lnTo>
                        <a:pt x="74" y="2"/>
                      </a:lnTo>
                      <a:lnTo>
                        <a:pt x="68" y="0"/>
                      </a:lnTo>
                      <a:lnTo>
                        <a:pt x="68" y="0"/>
                      </a:lnTo>
                      <a:lnTo>
                        <a:pt x="62" y="0"/>
                      </a:lnTo>
                      <a:lnTo>
                        <a:pt x="62" y="0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4" y="2"/>
                      </a:lnTo>
                      <a:lnTo>
                        <a:pt x="54" y="2"/>
                      </a:lnTo>
                      <a:lnTo>
                        <a:pt x="48" y="10"/>
                      </a:lnTo>
                      <a:lnTo>
                        <a:pt x="48" y="10"/>
                      </a:lnTo>
                      <a:lnTo>
                        <a:pt x="42" y="20"/>
                      </a:lnTo>
                      <a:lnTo>
                        <a:pt x="42" y="20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30" y="38"/>
                      </a:lnTo>
                      <a:lnTo>
                        <a:pt x="30" y="38"/>
                      </a:lnTo>
                      <a:lnTo>
                        <a:pt x="8" y="70"/>
                      </a:lnTo>
                      <a:lnTo>
                        <a:pt x="8" y="70"/>
                      </a:lnTo>
                      <a:lnTo>
                        <a:pt x="2" y="86"/>
                      </a:lnTo>
                      <a:lnTo>
                        <a:pt x="0" y="104"/>
                      </a:lnTo>
                      <a:lnTo>
                        <a:pt x="0" y="104"/>
                      </a:lnTo>
                      <a:lnTo>
                        <a:pt x="0" y="106"/>
                      </a:lnTo>
                      <a:lnTo>
                        <a:pt x="0" y="106"/>
                      </a:lnTo>
                      <a:lnTo>
                        <a:pt x="0" y="106"/>
                      </a:lnTo>
                      <a:lnTo>
                        <a:pt x="0" y="106"/>
                      </a:lnTo>
                      <a:lnTo>
                        <a:pt x="0" y="108"/>
                      </a:lnTo>
                      <a:lnTo>
                        <a:pt x="0" y="108"/>
                      </a:lnTo>
                      <a:lnTo>
                        <a:pt x="0" y="108"/>
                      </a:lnTo>
                      <a:lnTo>
                        <a:pt x="0" y="108"/>
                      </a:lnTo>
                      <a:lnTo>
                        <a:pt x="4" y="114"/>
                      </a:lnTo>
                      <a:lnTo>
                        <a:pt x="12" y="116"/>
                      </a:lnTo>
                      <a:lnTo>
                        <a:pt x="12" y="116"/>
                      </a:lnTo>
                      <a:lnTo>
                        <a:pt x="26" y="120"/>
                      </a:lnTo>
                      <a:lnTo>
                        <a:pt x="26" y="120"/>
                      </a:lnTo>
                      <a:lnTo>
                        <a:pt x="32" y="118"/>
                      </a:lnTo>
                      <a:lnTo>
                        <a:pt x="32" y="118"/>
                      </a:lnTo>
                      <a:lnTo>
                        <a:pt x="36" y="118"/>
                      </a:lnTo>
                      <a:lnTo>
                        <a:pt x="36" y="118"/>
                      </a:lnTo>
                      <a:lnTo>
                        <a:pt x="48" y="116"/>
                      </a:lnTo>
                      <a:lnTo>
                        <a:pt x="48" y="116"/>
                      </a:lnTo>
                      <a:lnTo>
                        <a:pt x="58" y="114"/>
                      </a:lnTo>
                      <a:lnTo>
                        <a:pt x="58" y="114"/>
                      </a:lnTo>
                      <a:lnTo>
                        <a:pt x="62" y="112"/>
                      </a:lnTo>
                      <a:lnTo>
                        <a:pt x="62" y="112"/>
                      </a:lnTo>
                      <a:lnTo>
                        <a:pt x="66" y="108"/>
                      </a:lnTo>
                      <a:lnTo>
                        <a:pt x="66" y="108"/>
                      </a:lnTo>
                      <a:lnTo>
                        <a:pt x="92" y="92"/>
                      </a:lnTo>
                      <a:lnTo>
                        <a:pt x="114" y="72"/>
                      </a:lnTo>
                      <a:lnTo>
                        <a:pt x="114" y="72"/>
                      </a:lnTo>
                      <a:lnTo>
                        <a:pt x="124" y="60"/>
                      </a:lnTo>
                      <a:lnTo>
                        <a:pt x="130" y="46"/>
                      </a:lnTo>
                      <a:lnTo>
                        <a:pt x="134" y="34"/>
                      </a:lnTo>
                      <a:lnTo>
                        <a:pt x="136" y="18"/>
                      </a:lnTo>
                      <a:lnTo>
                        <a:pt x="136" y="18"/>
                      </a:lnTo>
                      <a:lnTo>
                        <a:pt x="136" y="18"/>
                      </a:lnTo>
                      <a:lnTo>
                        <a:pt x="136" y="18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0" y="8"/>
                      </a:lnTo>
                      <a:lnTo>
                        <a:pt x="126" y="4"/>
                      </a:lnTo>
                      <a:lnTo>
                        <a:pt x="126" y="4"/>
                      </a:lnTo>
                      <a:lnTo>
                        <a:pt x="118" y="2"/>
                      </a:lnTo>
                      <a:lnTo>
                        <a:pt x="112" y="0"/>
                      </a:lnTo>
                      <a:lnTo>
                        <a:pt x="112" y="0"/>
                      </a:lnTo>
                      <a:lnTo>
                        <a:pt x="106" y="0"/>
                      </a:lnTo>
                      <a:lnTo>
                        <a:pt x="106" y="0"/>
                      </a:lnTo>
                      <a:lnTo>
                        <a:pt x="102" y="2"/>
                      </a:lnTo>
                      <a:lnTo>
                        <a:pt x="102" y="2"/>
                      </a:lnTo>
                      <a:lnTo>
                        <a:pt x="96" y="4"/>
                      </a:lnTo>
                      <a:lnTo>
                        <a:pt x="96" y="4"/>
                      </a:lnTo>
                      <a:lnTo>
                        <a:pt x="88" y="6"/>
                      </a:lnTo>
                      <a:lnTo>
                        <a:pt x="88" y="6"/>
                      </a:lnTo>
                      <a:lnTo>
                        <a:pt x="88" y="6"/>
                      </a:lnTo>
                      <a:lnTo>
                        <a:pt x="88" y="6"/>
                      </a:lnTo>
                      <a:lnTo>
                        <a:pt x="88" y="6"/>
                      </a:lnTo>
                      <a:lnTo>
                        <a:pt x="88" y="6"/>
                      </a:lnTo>
                      <a:lnTo>
                        <a:pt x="88" y="6"/>
                      </a:lnTo>
                      <a:lnTo>
                        <a:pt x="88" y="8"/>
                      </a:lnTo>
                      <a:lnTo>
                        <a:pt x="88" y="8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47" name="Freeform 81"/>
                <p:cNvSpPr>
                  <a:spLocks noEditPoints="1"/>
                </p:cNvSpPr>
                <p:nvPr/>
              </p:nvSpPr>
              <p:spPr bwMode="auto">
                <a:xfrm>
                  <a:off x="2955925" y="1012825"/>
                  <a:ext cx="161925" cy="190500"/>
                </a:xfrm>
                <a:custGeom>
                  <a:avLst/>
                  <a:gdLst>
                    <a:gd name="T0" fmla="*/ 64 w 102"/>
                    <a:gd name="T1" fmla="*/ 6 h 120"/>
                    <a:gd name="T2" fmla="*/ 24 w 102"/>
                    <a:gd name="T3" fmla="*/ 34 h 120"/>
                    <a:gd name="T4" fmla="*/ 6 w 102"/>
                    <a:gd name="T5" fmla="*/ 60 h 120"/>
                    <a:gd name="T6" fmla="*/ 0 w 102"/>
                    <a:gd name="T7" fmla="*/ 88 h 120"/>
                    <a:gd name="T8" fmla="*/ 0 w 102"/>
                    <a:gd name="T9" fmla="*/ 98 h 120"/>
                    <a:gd name="T10" fmla="*/ 2 w 102"/>
                    <a:gd name="T11" fmla="*/ 102 h 120"/>
                    <a:gd name="T12" fmla="*/ 6 w 102"/>
                    <a:gd name="T13" fmla="*/ 112 h 120"/>
                    <a:gd name="T14" fmla="*/ 18 w 102"/>
                    <a:gd name="T15" fmla="*/ 120 h 120"/>
                    <a:gd name="T16" fmla="*/ 34 w 102"/>
                    <a:gd name="T17" fmla="*/ 120 h 120"/>
                    <a:gd name="T18" fmla="*/ 42 w 102"/>
                    <a:gd name="T19" fmla="*/ 118 h 120"/>
                    <a:gd name="T20" fmla="*/ 54 w 102"/>
                    <a:gd name="T21" fmla="*/ 112 h 120"/>
                    <a:gd name="T22" fmla="*/ 84 w 102"/>
                    <a:gd name="T23" fmla="*/ 94 h 120"/>
                    <a:gd name="T24" fmla="*/ 94 w 102"/>
                    <a:gd name="T25" fmla="*/ 82 h 120"/>
                    <a:gd name="T26" fmla="*/ 98 w 102"/>
                    <a:gd name="T27" fmla="*/ 68 h 120"/>
                    <a:gd name="T28" fmla="*/ 80 w 102"/>
                    <a:gd name="T29" fmla="*/ 96 h 120"/>
                    <a:gd name="T30" fmla="*/ 56 w 102"/>
                    <a:gd name="T31" fmla="*/ 110 h 120"/>
                    <a:gd name="T32" fmla="*/ 52 w 102"/>
                    <a:gd name="T33" fmla="*/ 110 h 120"/>
                    <a:gd name="T34" fmla="*/ 48 w 102"/>
                    <a:gd name="T35" fmla="*/ 112 h 120"/>
                    <a:gd name="T36" fmla="*/ 46 w 102"/>
                    <a:gd name="T37" fmla="*/ 112 h 120"/>
                    <a:gd name="T38" fmla="*/ 42 w 102"/>
                    <a:gd name="T39" fmla="*/ 114 h 120"/>
                    <a:gd name="T40" fmla="*/ 40 w 102"/>
                    <a:gd name="T41" fmla="*/ 114 h 120"/>
                    <a:gd name="T42" fmla="*/ 34 w 102"/>
                    <a:gd name="T43" fmla="*/ 112 h 120"/>
                    <a:gd name="T44" fmla="*/ 22 w 102"/>
                    <a:gd name="T45" fmla="*/ 106 h 120"/>
                    <a:gd name="T46" fmla="*/ 18 w 102"/>
                    <a:gd name="T47" fmla="*/ 96 h 120"/>
                    <a:gd name="T48" fmla="*/ 18 w 102"/>
                    <a:gd name="T49" fmla="*/ 94 h 120"/>
                    <a:gd name="T50" fmla="*/ 18 w 102"/>
                    <a:gd name="T51" fmla="*/ 86 h 120"/>
                    <a:gd name="T52" fmla="*/ 20 w 102"/>
                    <a:gd name="T53" fmla="*/ 74 h 120"/>
                    <a:gd name="T54" fmla="*/ 30 w 102"/>
                    <a:gd name="T55" fmla="*/ 62 h 120"/>
                    <a:gd name="T56" fmla="*/ 42 w 102"/>
                    <a:gd name="T57" fmla="*/ 60 h 120"/>
                    <a:gd name="T58" fmla="*/ 70 w 102"/>
                    <a:gd name="T59" fmla="*/ 50 h 120"/>
                    <a:gd name="T60" fmla="*/ 92 w 102"/>
                    <a:gd name="T61" fmla="*/ 34 h 120"/>
                    <a:gd name="T62" fmla="*/ 102 w 102"/>
                    <a:gd name="T63" fmla="*/ 12 h 120"/>
                    <a:gd name="T64" fmla="*/ 102 w 102"/>
                    <a:gd name="T65" fmla="*/ 10 h 120"/>
                    <a:gd name="T66" fmla="*/ 100 w 102"/>
                    <a:gd name="T67" fmla="*/ 4 h 120"/>
                    <a:gd name="T68" fmla="*/ 92 w 102"/>
                    <a:gd name="T69" fmla="*/ 0 h 120"/>
                    <a:gd name="T70" fmla="*/ 82 w 102"/>
                    <a:gd name="T71" fmla="*/ 0 h 120"/>
                    <a:gd name="T72" fmla="*/ 78 w 102"/>
                    <a:gd name="T73" fmla="*/ 0 h 120"/>
                    <a:gd name="T74" fmla="*/ 76 w 102"/>
                    <a:gd name="T75" fmla="*/ 10 h 120"/>
                    <a:gd name="T76" fmla="*/ 82 w 102"/>
                    <a:gd name="T77" fmla="*/ 12 h 120"/>
                    <a:gd name="T78" fmla="*/ 82 w 102"/>
                    <a:gd name="T79" fmla="*/ 16 h 120"/>
                    <a:gd name="T80" fmla="*/ 72 w 102"/>
                    <a:gd name="T81" fmla="*/ 38 h 120"/>
                    <a:gd name="T82" fmla="*/ 50 w 102"/>
                    <a:gd name="T83" fmla="*/ 52 h 120"/>
                    <a:gd name="T84" fmla="*/ 38 w 102"/>
                    <a:gd name="T85" fmla="*/ 56 h 120"/>
                    <a:gd name="T86" fmla="*/ 34 w 102"/>
                    <a:gd name="T87" fmla="*/ 52 h 120"/>
                    <a:gd name="T88" fmla="*/ 36 w 102"/>
                    <a:gd name="T89" fmla="*/ 48 h 120"/>
                    <a:gd name="T90" fmla="*/ 50 w 102"/>
                    <a:gd name="T91" fmla="*/ 24 h 120"/>
                    <a:gd name="T92" fmla="*/ 68 w 102"/>
                    <a:gd name="T93" fmla="*/ 12 h 120"/>
                    <a:gd name="T94" fmla="*/ 76 w 102"/>
                    <a:gd name="T95" fmla="*/ 10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102" h="120">
                      <a:moveTo>
                        <a:pt x="78" y="0"/>
                      </a:moveTo>
                      <a:lnTo>
                        <a:pt x="78" y="0"/>
                      </a:lnTo>
                      <a:lnTo>
                        <a:pt x="64" y="6"/>
                      </a:lnTo>
                      <a:lnTo>
                        <a:pt x="50" y="14"/>
                      </a:lnTo>
                      <a:lnTo>
                        <a:pt x="36" y="22"/>
                      </a:lnTo>
                      <a:lnTo>
                        <a:pt x="24" y="34"/>
                      </a:lnTo>
                      <a:lnTo>
                        <a:pt x="24" y="34"/>
                      </a:lnTo>
                      <a:lnTo>
                        <a:pt x="14" y="46"/>
                      </a:lnTo>
                      <a:lnTo>
                        <a:pt x="6" y="60"/>
                      </a:lnTo>
                      <a:lnTo>
                        <a:pt x="2" y="74"/>
                      </a:lnTo>
                      <a:lnTo>
                        <a:pt x="0" y="88"/>
                      </a:lnTo>
                      <a:lnTo>
                        <a:pt x="0" y="88"/>
                      </a:lnTo>
                      <a:lnTo>
                        <a:pt x="0" y="92"/>
                      </a:lnTo>
                      <a:lnTo>
                        <a:pt x="0" y="92"/>
                      </a:lnTo>
                      <a:lnTo>
                        <a:pt x="0" y="98"/>
                      </a:lnTo>
                      <a:lnTo>
                        <a:pt x="0" y="98"/>
                      </a:lnTo>
                      <a:lnTo>
                        <a:pt x="2" y="102"/>
                      </a:lnTo>
                      <a:lnTo>
                        <a:pt x="2" y="102"/>
                      </a:lnTo>
                      <a:lnTo>
                        <a:pt x="2" y="106"/>
                      </a:lnTo>
                      <a:lnTo>
                        <a:pt x="2" y="106"/>
                      </a:lnTo>
                      <a:lnTo>
                        <a:pt x="6" y="112"/>
                      </a:lnTo>
                      <a:lnTo>
                        <a:pt x="10" y="116"/>
                      </a:lnTo>
                      <a:lnTo>
                        <a:pt x="10" y="116"/>
                      </a:lnTo>
                      <a:lnTo>
                        <a:pt x="18" y="120"/>
                      </a:lnTo>
                      <a:lnTo>
                        <a:pt x="26" y="120"/>
                      </a:lnTo>
                      <a:lnTo>
                        <a:pt x="26" y="120"/>
                      </a:lnTo>
                      <a:lnTo>
                        <a:pt x="34" y="120"/>
                      </a:lnTo>
                      <a:lnTo>
                        <a:pt x="34" y="120"/>
                      </a:lnTo>
                      <a:lnTo>
                        <a:pt x="42" y="118"/>
                      </a:lnTo>
                      <a:lnTo>
                        <a:pt x="42" y="118"/>
                      </a:lnTo>
                      <a:lnTo>
                        <a:pt x="48" y="116"/>
                      </a:lnTo>
                      <a:lnTo>
                        <a:pt x="48" y="116"/>
                      </a:lnTo>
                      <a:lnTo>
                        <a:pt x="54" y="112"/>
                      </a:lnTo>
                      <a:lnTo>
                        <a:pt x="54" y="112"/>
                      </a:lnTo>
                      <a:lnTo>
                        <a:pt x="70" y="104"/>
                      </a:lnTo>
                      <a:lnTo>
                        <a:pt x="84" y="94"/>
                      </a:lnTo>
                      <a:lnTo>
                        <a:pt x="84" y="94"/>
                      </a:lnTo>
                      <a:lnTo>
                        <a:pt x="90" y="88"/>
                      </a:lnTo>
                      <a:lnTo>
                        <a:pt x="94" y="82"/>
                      </a:lnTo>
                      <a:lnTo>
                        <a:pt x="98" y="76"/>
                      </a:lnTo>
                      <a:lnTo>
                        <a:pt x="98" y="68"/>
                      </a:lnTo>
                      <a:lnTo>
                        <a:pt x="98" y="68"/>
                      </a:lnTo>
                      <a:lnTo>
                        <a:pt x="92" y="84"/>
                      </a:lnTo>
                      <a:lnTo>
                        <a:pt x="86" y="90"/>
                      </a:lnTo>
                      <a:lnTo>
                        <a:pt x="80" y="96"/>
                      </a:lnTo>
                      <a:lnTo>
                        <a:pt x="80" y="96"/>
                      </a:lnTo>
                      <a:lnTo>
                        <a:pt x="68" y="104"/>
                      </a:lnTo>
                      <a:lnTo>
                        <a:pt x="56" y="110"/>
                      </a:lnTo>
                      <a:lnTo>
                        <a:pt x="56" y="110"/>
                      </a:lnTo>
                      <a:lnTo>
                        <a:pt x="52" y="110"/>
                      </a:lnTo>
                      <a:lnTo>
                        <a:pt x="52" y="110"/>
                      </a:lnTo>
                      <a:lnTo>
                        <a:pt x="50" y="112"/>
                      </a:lnTo>
                      <a:lnTo>
                        <a:pt x="50" y="112"/>
                      </a:lnTo>
                      <a:lnTo>
                        <a:pt x="48" y="112"/>
                      </a:lnTo>
                      <a:lnTo>
                        <a:pt x="48" y="112"/>
                      </a:lnTo>
                      <a:lnTo>
                        <a:pt x="46" y="112"/>
                      </a:lnTo>
                      <a:lnTo>
                        <a:pt x="46" y="112"/>
                      </a:lnTo>
                      <a:lnTo>
                        <a:pt x="44" y="114"/>
                      </a:lnTo>
                      <a:lnTo>
                        <a:pt x="44" y="114"/>
                      </a:lnTo>
                      <a:lnTo>
                        <a:pt x="42" y="114"/>
                      </a:lnTo>
                      <a:lnTo>
                        <a:pt x="42" y="114"/>
                      </a:lnTo>
                      <a:lnTo>
                        <a:pt x="40" y="114"/>
                      </a:lnTo>
                      <a:lnTo>
                        <a:pt x="40" y="114"/>
                      </a:lnTo>
                      <a:lnTo>
                        <a:pt x="40" y="114"/>
                      </a:lnTo>
                      <a:lnTo>
                        <a:pt x="40" y="114"/>
                      </a:lnTo>
                      <a:lnTo>
                        <a:pt x="34" y="112"/>
                      </a:lnTo>
                      <a:lnTo>
                        <a:pt x="28" y="110"/>
                      </a:lnTo>
                      <a:lnTo>
                        <a:pt x="28" y="110"/>
                      </a:lnTo>
                      <a:lnTo>
                        <a:pt x="22" y="106"/>
                      </a:lnTo>
                      <a:lnTo>
                        <a:pt x="20" y="100"/>
                      </a:lnTo>
                      <a:lnTo>
                        <a:pt x="20" y="100"/>
                      </a:lnTo>
                      <a:lnTo>
                        <a:pt x="18" y="96"/>
                      </a:lnTo>
                      <a:lnTo>
                        <a:pt x="18" y="96"/>
                      </a:lnTo>
                      <a:lnTo>
                        <a:pt x="18" y="94"/>
                      </a:lnTo>
                      <a:lnTo>
                        <a:pt x="18" y="94"/>
                      </a:lnTo>
                      <a:lnTo>
                        <a:pt x="18" y="90"/>
                      </a:lnTo>
                      <a:lnTo>
                        <a:pt x="18" y="90"/>
                      </a:lnTo>
                      <a:lnTo>
                        <a:pt x="18" y="86"/>
                      </a:lnTo>
                      <a:lnTo>
                        <a:pt x="18" y="86"/>
                      </a:lnTo>
                      <a:lnTo>
                        <a:pt x="18" y="80"/>
                      </a:lnTo>
                      <a:lnTo>
                        <a:pt x="20" y="74"/>
                      </a:lnTo>
                      <a:lnTo>
                        <a:pt x="20" y="74"/>
                      </a:lnTo>
                      <a:lnTo>
                        <a:pt x="24" y="68"/>
                      </a:lnTo>
                      <a:lnTo>
                        <a:pt x="30" y="62"/>
                      </a:lnTo>
                      <a:lnTo>
                        <a:pt x="30" y="62"/>
                      </a:lnTo>
                      <a:lnTo>
                        <a:pt x="42" y="60"/>
                      </a:lnTo>
                      <a:lnTo>
                        <a:pt x="42" y="60"/>
                      </a:lnTo>
                      <a:lnTo>
                        <a:pt x="54" y="56"/>
                      </a:lnTo>
                      <a:lnTo>
                        <a:pt x="54" y="56"/>
                      </a:lnTo>
                      <a:lnTo>
                        <a:pt x="70" y="50"/>
                      </a:lnTo>
                      <a:lnTo>
                        <a:pt x="86" y="40"/>
                      </a:lnTo>
                      <a:lnTo>
                        <a:pt x="86" y="40"/>
                      </a:lnTo>
                      <a:lnTo>
                        <a:pt x="92" y="34"/>
                      </a:lnTo>
                      <a:lnTo>
                        <a:pt x="96" y="28"/>
                      </a:lnTo>
                      <a:lnTo>
                        <a:pt x="100" y="20"/>
                      </a:lnTo>
                      <a:lnTo>
                        <a:pt x="102" y="12"/>
                      </a:lnTo>
                      <a:lnTo>
                        <a:pt x="102" y="12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00" y="4"/>
                      </a:lnTo>
                      <a:lnTo>
                        <a:pt x="98" y="2"/>
                      </a:lnTo>
                      <a:lnTo>
                        <a:pt x="98" y="2"/>
                      </a:lnTo>
                      <a:lnTo>
                        <a:pt x="92" y="0"/>
                      </a:lnTo>
                      <a:lnTo>
                        <a:pt x="88" y="0"/>
                      </a:lnTo>
                      <a:lnTo>
                        <a:pt x="88" y="0"/>
                      </a:lnTo>
                      <a:lnTo>
                        <a:pt x="82" y="0"/>
                      </a:lnTo>
                      <a:lnTo>
                        <a:pt x="82" y="0"/>
                      </a:lnTo>
                      <a:lnTo>
                        <a:pt x="78" y="0"/>
                      </a:lnTo>
                      <a:lnTo>
                        <a:pt x="78" y="0"/>
                      </a:lnTo>
                      <a:lnTo>
                        <a:pt x="78" y="0"/>
                      </a:lnTo>
                      <a:close/>
                      <a:moveTo>
                        <a:pt x="76" y="10"/>
                      </a:move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82" y="12"/>
                      </a:lnTo>
                      <a:lnTo>
                        <a:pt x="82" y="12"/>
                      </a:lnTo>
                      <a:lnTo>
                        <a:pt x="82" y="14"/>
                      </a:lnTo>
                      <a:lnTo>
                        <a:pt x="82" y="16"/>
                      </a:lnTo>
                      <a:lnTo>
                        <a:pt x="82" y="16"/>
                      </a:lnTo>
                      <a:lnTo>
                        <a:pt x="80" y="28"/>
                      </a:lnTo>
                      <a:lnTo>
                        <a:pt x="72" y="38"/>
                      </a:lnTo>
                      <a:lnTo>
                        <a:pt x="72" y="38"/>
                      </a:lnTo>
                      <a:lnTo>
                        <a:pt x="62" y="46"/>
                      </a:lnTo>
                      <a:lnTo>
                        <a:pt x="50" y="52"/>
                      </a:lnTo>
                      <a:lnTo>
                        <a:pt x="50" y="52"/>
                      </a:lnTo>
                      <a:lnTo>
                        <a:pt x="44" y="54"/>
                      </a:lnTo>
                      <a:lnTo>
                        <a:pt x="44" y="54"/>
                      </a:lnTo>
                      <a:lnTo>
                        <a:pt x="38" y="56"/>
                      </a:lnTo>
                      <a:lnTo>
                        <a:pt x="34" y="54"/>
                      </a:lnTo>
                      <a:lnTo>
                        <a:pt x="34" y="54"/>
                      </a:lnTo>
                      <a:lnTo>
                        <a:pt x="34" y="52"/>
                      </a:lnTo>
                      <a:lnTo>
                        <a:pt x="34" y="52"/>
                      </a:lnTo>
                      <a:lnTo>
                        <a:pt x="36" y="48"/>
                      </a:lnTo>
                      <a:lnTo>
                        <a:pt x="36" y="48"/>
                      </a:lnTo>
                      <a:lnTo>
                        <a:pt x="42" y="36"/>
                      </a:lnTo>
                      <a:lnTo>
                        <a:pt x="50" y="24"/>
                      </a:lnTo>
                      <a:lnTo>
                        <a:pt x="50" y="24"/>
                      </a:lnTo>
                      <a:lnTo>
                        <a:pt x="56" y="20"/>
                      </a:lnTo>
                      <a:lnTo>
                        <a:pt x="62" y="16"/>
                      </a:lnTo>
                      <a:lnTo>
                        <a:pt x="68" y="12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48" name="Freeform 82"/>
                <p:cNvSpPr>
                  <a:spLocks/>
                </p:cNvSpPr>
                <p:nvPr/>
              </p:nvSpPr>
              <p:spPr bwMode="auto">
                <a:xfrm>
                  <a:off x="3111500" y="1012825"/>
                  <a:ext cx="168275" cy="190500"/>
                </a:xfrm>
                <a:custGeom>
                  <a:avLst/>
                  <a:gdLst>
                    <a:gd name="T0" fmla="*/ 48 w 106"/>
                    <a:gd name="T1" fmla="*/ 10 h 120"/>
                    <a:gd name="T2" fmla="*/ 40 w 106"/>
                    <a:gd name="T3" fmla="*/ 22 h 120"/>
                    <a:gd name="T4" fmla="*/ 24 w 106"/>
                    <a:gd name="T5" fmla="*/ 44 h 120"/>
                    <a:gd name="T6" fmla="*/ 12 w 106"/>
                    <a:gd name="T7" fmla="*/ 64 h 120"/>
                    <a:gd name="T8" fmla="*/ 0 w 106"/>
                    <a:gd name="T9" fmla="*/ 84 h 120"/>
                    <a:gd name="T10" fmla="*/ 26 w 106"/>
                    <a:gd name="T11" fmla="*/ 52 h 120"/>
                    <a:gd name="T12" fmla="*/ 38 w 106"/>
                    <a:gd name="T13" fmla="*/ 36 h 120"/>
                    <a:gd name="T14" fmla="*/ 52 w 106"/>
                    <a:gd name="T15" fmla="*/ 22 h 120"/>
                    <a:gd name="T16" fmla="*/ 54 w 106"/>
                    <a:gd name="T17" fmla="*/ 22 h 120"/>
                    <a:gd name="T18" fmla="*/ 54 w 106"/>
                    <a:gd name="T19" fmla="*/ 22 h 120"/>
                    <a:gd name="T20" fmla="*/ 58 w 106"/>
                    <a:gd name="T21" fmla="*/ 22 h 120"/>
                    <a:gd name="T22" fmla="*/ 64 w 106"/>
                    <a:gd name="T23" fmla="*/ 24 h 120"/>
                    <a:gd name="T24" fmla="*/ 66 w 106"/>
                    <a:gd name="T25" fmla="*/ 26 h 120"/>
                    <a:gd name="T26" fmla="*/ 70 w 106"/>
                    <a:gd name="T27" fmla="*/ 28 h 120"/>
                    <a:gd name="T28" fmla="*/ 64 w 106"/>
                    <a:gd name="T29" fmla="*/ 40 h 120"/>
                    <a:gd name="T30" fmla="*/ 48 w 106"/>
                    <a:gd name="T31" fmla="*/ 58 h 120"/>
                    <a:gd name="T32" fmla="*/ 42 w 106"/>
                    <a:gd name="T33" fmla="*/ 66 h 120"/>
                    <a:gd name="T34" fmla="*/ 32 w 106"/>
                    <a:gd name="T35" fmla="*/ 82 h 120"/>
                    <a:gd name="T36" fmla="*/ 30 w 106"/>
                    <a:gd name="T37" fmla="*/ 88 h 120"/>
                    <a:gd name="T38" fmla="*/ 28 w 106"/>
                    <a:gd name="T39" fmla="*/ 96 h 120"/>
                    <a:gd name="T40" fmla="*/ 26 w 106"/>
                    <a:gd name="T41" fmla="*/ 102 h 120"/>
                    <a:gd name="T42" fmla="*/ 32 w 106"/>
                    <a:gd name="T43" fmla="*/ 116 h 120"/>
                    <a:gd name="T44" fmla="*/ 38 w 106"/>
                    <a:gd name="T45" fmla="*/ 118 h 120"/>
                    <a:gd name="T46" fmla="*/ 54 w 106"/>
                    <a:gd name="T47" fmla="*/ 118 h 120"/>
                    <a:gd name="T48" fmla="*/ 62 w 106"/>
                    <a:gd name="T49" fmla="*/ 112 h 120"/>
                    <a:gd name="T50" fmla="*/ 98 w 106"/>
                    <a:gd name="T51" fmla="*/ 80 h 120"/>
                    <a:gd name="T52" fmla="*/ 102 w 106"/>
                    <a:gd name="T53" fmla="*/ 74 h 120"/>
                    <a:gd name="T54" fmla="*/ 96 w 106"/>
                    <a:gd name="T55" fmla="*/ 76 h 120"/>
                    <a:gd name="T56" fmla="*/ 86 w 106"/>
                    <a:gd name="T57" fmla="*/ 88 h 120"/>
                    <a:gd name="T58" fmla="*/ 84 w 106"/>
                    <a:gd name="T59" fmla="*/ 90 h 120"/>
                    <a:gd name="T60" fmla="*/ 66 w 106"/>
                    <a:gd name="T61" fmla="*/ 106 h 120"/>
                    <a:gd name="T62" fmla="*/ 52 w 106"/>
                    <a:gd name="T63" fmla="*/ 112 h 120"/>
                    <a:gd name="T64" fmla="*/ 46 w 106"/>
                    <a:gd name="T65" fmla="*/ 108 h 120"/>
                    <a:gd name="T66" fmla="*/ 42 w 106"/>
                    <a:gd name="T67" fmla="*/ 102 h 120"/>
                    <a:gd name="T68" fmla="*/ 42 w 106"/>
                    <a:gd name="T69" fmla="*/ 90 h 120"/>
                    <a:gd name="T70" fmla="*/ 42 w 106"/>
                    <a:gd name="T71" fmla="*/ 86 h 120"/>
                    <a:gd name="T72" fmla="*/ 54 w 106"/>
                    <a:gd name="T73" fmla="*/ 62 h 120"/>
                    <a:gd name="T74" fmla="*/ 56 w 106"/>
                    <a:gd name="T75" fmla="*/ 58 h 120"/>
                    <a:gd name="T76" fmla="*/ 62 w 106"/>
                    <a:gd name="T77" fmla="*/ 46 h 120"/>
                    <a:gd name="T78" fmla="*/ 82 w 106"/>
                    <a:gd name="T79" fmla="*/ 26 h 120"/>
                    <a:gd name="T80" fmla="*/ 94 w 106"/>
                    <a:gd name="T81" fmla="*/ 16 h 120"/>
                    <a:gd name="T82" fmla="*/ 102 w 106"/>
                    <a:gd name="T83" fmla="*/ 2 h 120"/>
                    <a:gd name="T84" fmla="*/ 102 w 106"/>
                    <a:gd name="T85" fmla="*/ 2 h 120"/>
                    <a:gd name="T86" fmla="*/ 100 w 106"/>
                    <a:gd name="T87" fmla="*/ 2 h 120"/>
                    <a:gd name="T88" fmla="*/ 92 w 106"/>
                    <a:gd name="T89" fmla="*/ 4 h 120"/>
                    <a:gd name="T90" fmla="*/ 86 w 106"/>
                    <a:gd name="T91" fmla="*/ 10 h 120"/>
                    <a:gd name="T92" fmla="*/ 86 w 106"/>
                    <a:gd name="T93" fmla="*/ 10 h 120"/>
                    <a:gd name="T94" fmla="*/ 76 w 106"/>
                    <a:gd name="T95" fmla="*/ 18 h 120"/>
                    <a:gd name="T96" fmla="*/ 68 w 106"/>
                    <a:gd name="T97" fmla="*/ 18 h 120"/>
                    <a:gd name="T98" fmla="*/ 64 w 106"/>
                    <a:gd name="T99" fmla="*/ 16 h 120"/>
                    <a:gd name="T100" fmla="*/ 64 w 106"/>
                    <a:gd name="T101" fmla="*/ 12 h 120"/>
                    <a:gd name="T102" fmla="*/ 66 w 106"/>
                    <a:gd name="T103" fmla="*/ 10 h 120"/>
                    <a:gd name="T104" fmla="*/ 66 w 106"/>
                    <a:gd name="T105" fmla="*/ 8 h 120"/>
                    <a:gd name="T106" fmla="*/ 66 w 106"/>
                    <a:gd name="T107" fmla="*/ 6 h 120"/>
                    <a:gd name="T108" fmla="*/ 62 w 106"/>
                    <a:gd name="T109" fmla="*/ 2 h 120"/>
                    <a:gd name="T110" fmla="*/ 58 w 106"/>
                    <a:gd name="T111" fmla="*/ 0 h 120"/>
                    <a:gd name="T112" fmla="*/ 56 w 106"/>
                    <a:gd name="T113" fmla="*/ 0 h 120"/>
                    <a:gd name="T114" fmla="*/ 56 w 106"/>
                    <a:gd name="T115" fmla="*/ 0 h 120"/>
                    <a:gd name="T116" fmla="*/ 56 w 106"/>
                    <a:gd name="T117" fmla="*/ 0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</a:cxnLst>
                  <a:rect l="0" t="0" r="r" b="b"/>
                  <a:pathLst>
                    <a:path w="106" h="120">
                      <a:moveTo>
                        <a:pt x="56" y="0"/>
                      </a:moveTo>
                      <a:lnTo>
                        <a:pt x="56" y="0"/>
                      </a:lnTo>
                      <a:lnTo>
                        <a:pt x="48" y="10"/>
                      </a:lnTo>
                      <a:lnTo>
                        <a:pt x="48" y="10"/>
                      </a:lnTo>
                      <a:lnTo>
                        <a:pt x="40" y="22"/>
                      </a:lnTo>
                      <a:lnTo>
                        <a:pt x="40" y="22"/>
                      </a:lnTo>
                      <a:lnTo>
                        <a:pt x="32" y="32"/>
                      </a:lnTo>
                      <a:lnTo>
                        <a:pt x="32" y="32"/>
                      </a:lnTo>
                      <a:lnTo>
                        <a:pt x="24" y="44"/>
                      </a:lnTo>
                      <a:lnTo>
                        <a:pt x="24" y="44"/>
                      </a:lnTo>
                      <a:lnTo>
                        <a:pt x="12" y="64"/>
                      </a:lnTo>
                      <a:lnTo>
                        <a:pt x="12" y="64"/>
                      </a:lnTo>
                      <a:lnTo>
                        <a:pt x="0" y="80"/>
                      </a:lnTo>
                      <a:lnTo>
                        <a:pt x="0" y="84"/>
                      </a:lnTo>
                      <a:lnTo>
                        <a:pt x="0" y="84"/>
                      </a:lnTo>
                      <a:lnTo>
                        <a:pt x="12" y="70"/>
                      </a:lnTo>
                      <a:lnTo>
                        <a:pt x="12" y="70"/>
                      </a:lnTo>
                      <a:lnTo>
                        <a:pt x="26" y="52"/>
                      </a:lnTo>
                      <a:lnTo>
                        <a:pt x="26" y="52"/>
                      </a:lnTo>
                      <a:lnTo>
                        <a:pt x="38" y="36"/>
                      </a:lnTo>
                      <a:lnTo>
                        <a:pt x="38" y="36"/>
                      </a:lnTo>
                      <a:lnTo>
                        <a:pt x="50" y="24"/>
                      </a:lnTo>
                      <a:lnTo>
                        <a:pt x="50" y="24"/>
                      </a:lnTo>
                      <a:lnTo>
                        <a:pt x="52" y="22"/>
                      </a:lnTo>
                      <a:lnTo>
                        <a:pt x="52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8" y="22"/>
                      </a:lnTo>
                      <a:lnTo>
                        <a:pt x="58" y="22"/>
                      </a:lnTo>
                      <a:lnTo>
                        <a:pt x="62" y="22"/>
                      </a:lnTo>
                      <a:lnTo>
                        <a:pt x="62" y="22"/>
                      </a:lnTo>
                      <a:lnTo>
                        <a:pt x="64" y="24"/>
                      </a:lnTo>
                      <a:lnTo>
                        <a:pt x="64" y="24"/>
                      </a:lnTo>
                      <a:lnTo>
                        <a:pt x="66" y="26"/>
                      </a:lnTo>
                      <a:lnTo>
                        <a:pt x="66" y="26"/>
                      </a:lnTo>
                      <a:lnTo>
                        <a:pt x="68" y="26"/>
                      </a:lnTo>
                      <a:lnTo>
                        <a:pt x="68" y="26"/>
                      </a:lnTo>
                      <a:lnTo>
                        <a:pt x="70" y="28"/>
                      </a:lnTo>
                      <a:lnTo>
                        <a:pt x="70" y="28"/>
                      </a:lnTo>
                      <a:lnTo>
                        <a:pt x="64" y="40"/>
                      </a:lnTo>
                      <a:lnTo>
                        <a:pt x="64" y="40"/>
                      </a:lnTo>
                      <a:lnTo>
                        <a:pt x="54" y="50"/>
                      </a:lnTo>
                      <a:lnTo>
                        <a:pt x="54" y="50"/>
                      </a:lnTo>
                      <a:lnTo>
                        <a:pt x="48" y="58"/>
                      </a:lnTo>
                      <a:lnTo>
                        <a:pt x="48" y="58"/>
                      </a:lnTo>
                      <a:lnTo>
                        <a:pt x="42" y="66"/>
                      </a:lnTo>
                      <a:lnTo>
                        <a:pt x="42" y="66"/>
                      </a:lnTo>
                      <a:lnTo>
                        <a:pt x="36" y="74"/>
                      </a:lnTo>
                      <a:lnTo>
                        <a:pt x="36" y="74"/>
                      </a:lnTo>
                      <a:lnTo>
                        <a:pt x="32" y="82"/>
                      </a:lnTo>
                      <a:lnTo>
                        <a:pt x="32" y="82"/>
                      </a:lnTo>
                      <a:lnTo>
                        <a:pt x="30" y="88"/>
                      </a:lnTo>
                      <a:lnTo>
                        <a:pt x="30" y="88"/>
                      </a:lnTo>
                      <a:lnTo>
                        <a:pt x="28" y="92"/>
                      </a:lnTo>
                      <a:lnTo>
                        <a:pt x="28" y="92"/>
                      </a:lnTo>
                      <a:lnTo>
                        <a:pt x="28" y="96"/>
                      </a:lnTo>
                      <a:lnTo>
                        <a:pt x="28" y="96"/>
                      </a:lnTo>
                      <a:lnTo>
                        <a:pt x="26" y="102"/>
                      </a:lnTo>
                      <a:lnTo>
                        <a:pt x="26" y="102"/>
                      </a:lnTo>
                      <a:lnTo>
                        <a:pt x="28" y="110"/>
                      </a:lnTo>
                      <a:lnTo>
                        <a:pt x="28" y="110"/>
                      </a:lnTo>
                      <a:lnTo>
                        <a:pt x="32" y="116"/>
                      </a:lnTo>
                      <a:lnTo>
                        <a:pt x="32" y="116"/>
                      </a:lnTo>
                      <a:lnTo>
                        <a:pt x="38" y="118"/>
                      </a:lnTo>
                      <a:lnTo>
                        <a:pt x="38" y="118"/>
                      </a:lnTo>
                      <a:lnTo>
                        <a:pt x="44" y="120"/>
                      </a:lnTo>
                      <a:lnTo>
                        <a:pt x="44" y="120"/>
                      </a:lnTo>
                      <a:lnTo>
                        <a:pt x="54" y="118"/>
                      </a:lnTo>
                      <a:lnTo>
                        <a:pt x="54" y="118"/>
                      </a:lnTo>
                      <a:lnTo>
                        <a:pt x="62" y="112"/>
                      </a:lnTo>
                      <a:lnTo>
                        <a:pt x="62" y="112"/>
                      </a:lnTo>
                      <a:lnTo>
                        <a:pt x="82" y="96"/>
                      </a:lnTo>
                      <a:lnTo>
                        <a:pt x="82" y="96"/>
                      </a:lnTo>
                      <a:lnTo>
                        <a:pt x="98" y="80"/>
                      </a:lnTo>
                      <a:lnTo>
                        <a:pt x="98" y="80"/>
                      </a:lnTo>
                      <a:lnTo>
                        <a:pt x="102" y="74"/>
                      </a:lnTo>
                      <a:lnTo>
                        <a:pt x="102" y="74"/>
                      </a:lnTo>
                      <a:lnTo>
                        <a:pt x="106" y="68"/>
                      </a:lnTo>
                      <a:lnTo>
                        <a:pt x="106" y="68"/>
                      </a:lnTo>
                      <a:lnTo>
                        <a:pt x="96" y="76"/>
                      </a:lnTo>
                      <a:lnTo>
                        <a:pt x="96" y="76"/>
                      </a:lnTo>
                      <a:lnTo>
                        <a:pt x="86" y="88"/>
                      </a:lnTo>
                      <a:lnTo>
                        <a:pt x="86" y="88"/>
                      </a:lnTo>
                      <a:lnTo>
                        <a:pt x="84" y="88"/>
                      </a:lnTo>
                      <a:lnTo>
                        <a:pt x="84" y="88"/>
                      </a:lnTo>
                      <a:lnTo>
                        <a:pt x="84" y="90"/>
                      </a:lnTo>
                      <a:lnTo>
                        <a:pt x="84" y="90"/>
                      </a:lnTo>
                      <a:lnTo>
                        <a:pt x="66" y="106"/>
                      </a:lnTo>
                      <a:lnTo>
                        <a:pt x="66" y="106"/>
                      </a:lnTo>
                      <a:lnTo>
                        <a:pt x="60" y="112"/>
                      </a:lnTo>
                      <a:lnTo>
                        <a:pt x="52" y="112"/>
                      </a:lnTo>
                      <a:lnTo>
                        <a:pt x="52" y="112"/>
                      </a:lnTo>
                      <a:lnTo>
                        <a:pt x="48" y="112"/>
                      </a:lnTo>
                      <a:lnTo>
                        <a:pt x="48" y="112"/>
                      </a:lnTo>
                      <a:lnTo>
                        <a:pt x="46" y="108"/>
                      </a:lnTo>
                      <a:lnTo>
                        <a:pt x="46" y="108"/>
                      </a:lnTo>
                      <a:lnTo>
                        <a:pt x="42" y="102"/>
                      </a:lnTo>
                      <a:lnTo>
                        <a:pt x="42" y="102"/>
                      </a:lnTo>
                      <a:lnTo>
                        <a:pt x="40" y="94"/>
                      </a:lnTo>
                      <a:lnTo>
                        <a:pt x="40" y="94"/>
                      </a:lnTo>
                      <a:lnTo>
                        <a:pt x="42" y="90"/>
                      </a:lnTo>
                      <a:lnTo>
                        <a:pt x="42" y="90"/>
                      </a:lnTo>
                      <a:lnTo>
                        <a:pt x="42" y="86"/>
                      </a:lnTo>
                      <a:lnTo>
                        <a:pt x="42" y="86"/>
                      </a:lnTo>
                      <a:lnTo>
                        <a:pt x="46" y="74"/>
                      </a:lnTo>
                      <a:lnTo>
                        <a:pt x="46" y="74"/>
                      </a:lnTo>
                      <a:lnTo>
                        <a:pt x="54" y="62"/>
                      </a:lnTo>
                      <a:lnTo>
                        <a:pt x="54" y="62"/>
                      </a:lnTo>
                      <a:lnTo>
                        <a:pt x="56" y="58"/>
                      </a:lnTo>
                      <a:lnTo>
                        <a:pt x="56" y="58"/>
                      </a:lnTo>
                      <a:lnTo>
                        <a:pt x="58" y="54"/>
                      </a:lnTo>
                      <a:lnTo>
                        <a:pt x="58" y="54"/>
                      </a:lnTo>
                      <a:lnTo>
                        <a:pt x="62" y="46"/>
                      </a:lnTo>
                      <a:lnTo>
                        <a:pt x="68" y="38"/>
                      </a:lnTo>
                      <a:lnTo>
                        <a:pt x="68" y="38"/>
                      </a:lnTo>
                      <a:lnTo>
                        <a:pt x="82" y="26"/>
                      </a:lnTo>
                      <a:lnTo>
                        <a:pt x="82" y="26"/>
                      </a:lnTo>
                      <a:lnTo>
                        <a:pt x="94" y="16"/>
                      </a:lnTo>
                      <a:lnTo>
                        <a:pt x="94" y="16"/>
                      </a:lnTo>
                      <a:lnTo>
                        <a:pt x="104" y="2"/>
                      </a:lnTo>
                      <a:lnTo>
                        <a:pt x="104" y="2"/>
                      </a:lnTo>
                      <a:lnTo>
                        <a:pt x="102" y="2"/>
                      </a:lnTo>
                      <a:lnTo>
                        <a:pt x="102" y="2"/>
                      </a:lnTo>
                      <a:lnTo>
                        <a:pt x="102" y="2"/>
                      </a:lnTo>
                      <a:lnTo>
                        <a:pt x="102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92" y="4"/>
                      </a:lnTo>
                      <a:lnTo>
                        <a:pt x="92" y="4"/>
                      </a:lnTo>
                      <a:lnTo>
                        <a:pt x="88" y="8"/>
                      </a:lnTo>
                      <a:lnTo>
                        <a:pt x="88" y="8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80" y="16"/>
                      </a:lnTo>
                      <a:lnTo>
                        <a:pt x="80" y="16"/>
                      </a:lnTo>
                      <a:lnTo>
                        <a:pt x="76" y="18"/>
                      </a:lnTo>
                      <a:lnTo>
                        <a:pt x="72" y="18"/>
                      </a:lnTo>
                      <a:lnTo>
                        <a:pt x="72" y="18"/>
                      </a:lnTo>
                      <a:lnTo>
                        <a:pt x="68" y="18"/>
                      </a:lnTo>
                      <a:lnTo>
                        <a:pt x="68" y="18"/>
                      </a:lnTo>
                      <a:lnTo>
                        <a:pt x="64" y="16"/>
                      </a:lnTo>
                      <a:lnTo>
                        <a:pt x="64" y="16"/>
                      </a:lnTo>
                      <a:lnTo>
                        <a:pt x="64" y="14"/>
                      </a:lnTo>
                      <a:lnTo>
                        <a:pt x="64" y="14"/>
                      </a:lnTo>
                      <a:lnTo>
                        <a:pt x="64" y="12"/>
                      </a:lnTo>
                      <a:lnTo>
                        <a:pt x="64" y="12"/>
                      </a:lnTo>
                      <a:lnTo>
                        <a:pt x="66" y="10"/>
                      </a:lnTo>
                      <a:lnTo>
                        <a:pt x="66" y="10"/>
                      </a:lnTo>
                      <a:lnTo>
                        <a:pt x="66" y="10"/>
                      </a:lnTo>
                      <a:lnTo>
                        <a:pt x="66" y="10"/>
                      </a:lnTo>
                      <a:lnTo>
                        <a:pt x="66" y="8"/>
                      </a:lnTo>
                      <a:lnTo>
                        <a:pt x="66" y="8"/>
                      </a:lnTo>
                      <a:lnTo>
                        <a:pt x="66" y="6"/>
                      </a:lnTo>
                      <a:lnTo>
                        <a:pt x="66" y="6"/>
                      </a:lnTo>
                      <a:lnTo>
                        <a:pt x="64" y="4"/>
                      </a:lnTo>
                      <a:lnTo>
                        <a:pt x="64" y="4"/>
                      </a:lnTo>
                      <a:lnTo>
                        <a:pt x="62" y="2"/>
                      </a:lnTo>
                      <a:lnTo>
                        <a:pt x="62" y="2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49" name="Freeform 83"/>
                <p:cNvSpPr>
                  <a:spLocks noEditPoints="1"/>
                </p:cNvSpPr>
                <p:nvPr/>
              </p:nvSpPr>
              <p:spPr bwMode="auto">
                <a:xfrm>
                  <a:off x="3279775" y="1003300"/>
                  <a:ext cx="168275" cy="200025"/>
                </a:xfrm>
                <a:custGeom>
                  <a:avLst/>
                  <a:gdLst>
                    <a:gd name="T0" fmla="*/ 0 w 106"/>
                    <a:gd name="T1" fmla="*/ 88 h 126"/>
                    <a:gd name="T2" fmla="*/ 4 w 106"/>
                    <a:gd name="T3" fmla="*/ 86 h 126"/>
                    <a:gd name="T4" fmla="*/ 8 w 106"/>
                    <a:gd name="T5" fmla="*/ 84 h 126"/>
                    <a:gd name="T6" fmla="*/ 6 w 106"/>
                    <a:gd name="T7" fmla="*/ 92 h 126"/>
                    <a:gd name="T8" fmla="*/ 4 w 106"/>
                    <a:gd name="T9" fmla="*/ 104 h 126"/>
                    <a:gd name="T10" fmla="*/ 4 w 106"/>
                    <a:gd name="T11" fmla="*/ 106 h 126"/>
                    <a:gd name="T12" fmla="*/ 10 w 106"/>
                    <a:gd name="T13" fmla="*/ 118 h 126"/>
                    <a:gd name="T14" fmla="*/ 16 w 106"/>
                    <a:gd name="T15" fmla="*/ 124 h 126"/>
                    <a:gd name="T16" fmla="*/ 20 w 106"/>
                    <a:gd name="T17" fmla="*/ 124 h 126"/>
                    <a:gd name="T18" fmla="*/ 26 w 106"/>
                    <a:gd name="T19" fmla="*/ 126 h 126"/>
                    <a:gd name="T20" fmla="*/ 34 w 106"/>
                    <a:gd name="T21" fmla="*/ 124 h 126"/>
                    <a:gd name="T22" fmla="*/ 44 w 106"/>
                    <a:gd name="T23" fmla="*/ 122 h 126"/>
                    <a:gd name="T24" fmla="*/ 46 w 106"/>
                    <a:gd name="T25" fmla="*/ 120 h 126"/>
                    <a:gd name="T26" fmla="*/ 66 w 106"/>
                    <a:gd name="T27" fmla="*/ 102 h 126"/>
                    <a:gd name="T28" fmla="*/ 72 w 106"/>
                    <a:gd name="T29" fmla="*/ 78 h 126"/>
                    <a:gd name="T30" fmla="*/ 74 w 106"/>
                    <a:gd name="T31" fmla="*/ 52 h 126"/>
                    <a:gd name="T32" fmla="*/ 74 w 106"/>
                    <a:gd name="T33" fmla="*/ 44 h 126"/>
                    <a:gd name="T34" fmla="*/ 72 w 106"/>
                    <a:gd name="T35" fmla="*/ 30 h 126"/>
                    <a:gd name="T36" fmla="*/ 72 w 106"/>
                    <a:gd name="T37" fmla="*/ 22 h 126"/>
                    <a:gd name="T38" fmla="*/ 74 w 106"/>
                    <a:gd name="T39" fmla="*/ 6 h 126"/>
                    <a:gd name="T40" fmla="*/ 76 w 106"/>
                    <a:gd name="T41" fmla="*/ 0 h 126"/>
                    <a:gd name="T42" fmla="*/ 38 w 106"/>
                    <a:gd name="T43" fmla="*/ 40 h 126"/>
                    <a:gd name="T44" fmla="*/ 34 w 106"/>
                    <a:gd name="T45" fmla="*/ 46 h 126"/>
                    <a:gd name="T46" fmla="*/ 14 w 106"/>
                    <a:gd name="T47" fmla="*/ 70 h 126"/>
                    <a:gd name="T48" fmla="*/ 0 w 106"/>
                    <a:gd name="T49" fmla="*/ 88 h 126"/>
                    <a:gd name="T50" fmla="*/ 48 w 106"/>
                    <a:gd name="T51" fmla="*/ 36 h 126"/>
                    <a:gd name="T52" fmla="*/ 50 w 106"/>
                    <a:gd name="T53" fmla="*/ 40 h 126"/>
                    <a:gd name="T54" fmla="*/ 56 w 106"/>
                    <a:gd name="T55" fmla="*/ 58 h 126"/>
                    <a:gd name="T56" fmla="*/ 58 w 106"/>
                    <a:gd name="T57" fmla="*/ 80 h 126"/>
                    <a:gd name="T58" fmla="*/ 54 w 106"/>
                    <a:gd name="T59" fmla="*/ 104 h 126"/>
                    <a:gd name="T60" fmla="*/ 40 w 106"/>
                    <a:gd name="T61" fmla="*/ 118 h 126"/>
                    <a:gd name="T62" fmla="*/ 30 w 106"/>
                    <a:gd name="T63" fmla="*/ 120 h 126"/>
                    <a:gd name="T64" fmla="*/ 26 w 106"/>
                    <a:gd name="T65" fmla="*/ 120 h 126"/>
                    <a:gd name="T66" fmla="*/ 16 w 106"/>
                    <a:gd name="T67" fmla="*/ 114 h 126"/>
                    <a:gd name="T68" fmla="*/ 14 w 106"/>
                    <a:gd name="T69" fmla="*/ 108 h 126"/>
                    <a:gd name="T70" fmla="*/ 12 w 106"/>
                    <a:gd name="T71" fmla="*/ 104 h 126"/>
                    <a:gd name="T72" fmla="*/ 12 w 106"/>
                    <a:gd name="T73" fmla="*/ 102 h 126"/>
                    <a:gd name="T74" fmla="*/ 18 w 106"/>
                    <a:gd name="T75" fmla="*/ 96 h 126"/>
                    <a:gd name="T76" fmla="*/ 24 w 106"/>
                    <a:gd name="T77" fmla="*/ 96 h 126"/>
                    <a:gd name="T78" fmla="*/ 30 w 106"/>
                    <a:gd name="T79" fmla="*/ 94 h 126"/>
                    <a:gd name="T80" fmla="*/ 34 w 106"/>
                    <a:gd name="T81" fmla="*/ 90 h 126"/>
                    <a:gd name="T82" fmla="*/ 36 w 106"/>
                    <a:gd name="T83" fmla="*/ 84 h 126"/>
                    <a:gd name="T84" fmla="*/ 34 w 106"/>
                    <a:gd name="T85" fmla="*/ 78 h 126"/>
                    <a:gd name="T86" fmla="*/ 48 w 106"/>
                    <a:gd name="T87" fmla="*/ 36 h 126"/>
                    <a:gd name="T88" fmla="*/ 48 w 106"/>
                    <a:gd name="T89" fmla="*/ 36 h 126"/>
                    <a:gd name="T90" fmla="*/ 80 w 106"/>
                    <a:gd name="T91" fmla="*/ 102 h 126"/>
                    <a:gd name="T92" fmla="*/ 64 w 106"/>
                    <a:gd name="T93" fmla="*/ 116 h 126"/>
                    <a:gd name="T94" fmla="*/ 60 w 106"/>
                    <a:gd name="T95" fmla="*/ 120 h 126"/>
                    <a:gd name="T96" fmla="*/ 74 w 106"/>
                    <a:gd name="T97" fmla="*/ 110 h 126"/>
                    <a:gd name="T98" fmla="*/ 90 w 106"/>
                    <a:gd name="T99" fmla="*/ 96 h 126"/>
                    <a:gd name="T100" fmla="*/ 106 w 106"/>
                    <a:gd name="T101" fmla="*/ 80 h 126"/>
                    <a:gd name="T102" fmla="*/ 96 w 106"/>
                    <a:gd name="T103" fmla="*/ 88 h 126"/>
                    <a:gd name="T104" fmla="*/ 82 w 106"/>
                    <a:gd name="T105" fmla="*/ 100 h 126"/>
                    <a:gd name="T106" fmla="*/ 80 w 106"/>
                    <a:gd name="T107" fmla="*/ 102 h 1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</a:cxnLst>
                  <a:rect l="0" t="0" r="r" b="b"/>
                  <a:pathLst>
                    <a:path w="106" h="126">
                      <a:moveTo>
                        <a:pt x="0" y="88"/>
                      </a:moveTo>
                      <a:lnTo>
                        <a:pt x="0" y="88"/>
                      </a:lnTo>
                      <a:lnTo>
                        <a:pt x="0" y="88"/>
                      </a:lnTo>
                      <a:lnTo>
                        <a:pt x="0" y="88"/>
                      </a:lnTo>
                      <a:lnTo>
                        <a:pt x="4" y="86"/>
                      </a:lnTo>
                      <a:lnTo>
                        <a:pt x="4" y="86"/>
                      </a:lnTo>
                      <a:lnTo>
                        <a:pt x="6" y="84"/>
                      </a:lnTo>
                      <a:lnTo>
                        <a:pt x="6" y="84"/>
                      </a:lnTo>
                      <a:lnTo>
                        <a:pt x="8" y="84"/>
                      </a:lnTo>
                      <a:lnTo>
                        <a:pt x="8" y="84"/>
                      </a:lnTo>
                      <a:lnTo>
                        <a:pt x="6" y="92"/>
                      </a:lnTo>
                      <a:lnTo>
                        <a:pt x="6" y="92"/>
                      </a:lnTo>
                      <a:lnTo>
                        <a:pt x="4" y="102"/>
                      </a:lnTo>
                      <a:lnTo>
                        <a:pt x="4" y="102"/>
                      </a:lnTo>
                      <a:lnTo>
                        <a:pt x="4" y="104"/>
                      </a:lnTo>
                      <a:lnTo>
                        <a:pt x="4" y="104"/>
                      </a:lnTo>
                      <a:lnTo>
                        <a:pt x="4" y="106"/>
                      </a:lnTo>
                      <a:lnTo>
                        <a:pt x="4" y="106"/>
                      </a:lnTo>
                      <a:lnTo>
                        <a:pt x="8" y="114"/>
                      </a:lnTo>
                      <a:lnTo>
                        <a:pt x="8" y="114"/>
                      </a:lnTo>
                      <a:lnTo>
                        <a:pt x="10" y="118"/>
                      </a:lnTo>
                      <a:lnTo>
                        <a:pt x="14" y="122"/>
                      </a:lnTo>
                      <a:lnTo>
                        <a:pt x="14" y="122"/>
                      </a:lnTo>
                      <a:lnTo>
                        <a:pt x="16" y="124"/>
                      </a:lnTo>
                      <a:lnTo>
                        <a:pt x="16" y="124"/>
                      </a:lnTo>
                      <a:lnTo>
                        <a:pt x="20" y="124"/>
                      </a:lnTo>
                      <a:lnTo>
                        <a:pt x="20" y="124"/>
                      </a:lnTo>
                      <a:lnTo>
                        <a:pt x="22" y="126"/>
                      </a:lnTo>
                      <a:lnTo>
                        <a:pt x="22" y="126"/>
                      </a:lnTo>
                      <a:lnTo>
                        <a:pt x="26" y="126"/>
                      </a:lnTo>
                      <a:lnTo>
                        <a:pt x="26" y="126"/>
                      </a:lnTo>
                      <a:lnTo>
                        <a:pt x="34" y="124"/>
                      </a:lnTo>
                      <a:lnTo>
                        <a:pt x="34" y="124"/>
                      </a:lnTo>
                      <a:lnTo>
                        <a:pt x="40" y="122"/>
                      </a:lnTo>
                      <a:lnTo>
                        <a:pt x="40" y="122"/>
                      </a:lnTo>
                      <a:lnTo>
                        <a:pt x="44" y="122"/>
                      </a:lnTo>
                      <a:lnTo>
                        <a:pt x="44" y="122"/>
                      </a:lnTo>
                      <a:lnTo>
                        <a:pt x="46" y="120"/>
                      </a:lnTo>
                      <a:lnTo>
                        <a:pt x="46" y="120"/>
                      </a:lnTo>
                      <a:lnTo>
                        <a:pt x="54" y="114"/>
                      </a:lnTo>
                      <a:lnTo>
                        <a:pt x="60" y="108"/>
                      </a:lnTo>
                      <a:lnTo>
                        <a:pt x="66" y="102"/>
                      </a:lnTo>
                      <a:lnTo>
                        <a:pt x="68" y="94"/>
                      </a:lnTo>
                      <a:lnTo>
                        <a:pt x="68" y="94"/>
                      </a:lnTo>
                      <a:lnTo>
                        <a:pt x="72" y="78"/>
                      </a:lnTo>
                      <a:lnTo>
                        <a:pt x="74" y="60"/>
                      </a:lnTo>
                      <a:lnTo>
                        <a:pt x="74" y="60"/>
                      </a:lnTo>
                      <a:lnTo>
                        <a:pt x="74" y="52"/>
                      </a:lnTo>
                      <a:lnTo>
                        <a:pt x="74" y="52"/>
                      </a:lnTo>
                      <a:lnTo>
                        <a:pt x="74" y="44"/>
                      </a:lnTo>
                      <a:lnTo>
                        <a:pt x="74" y="44"/>
                      </a:lnTo>
                      <a:lnTo>
                        <a:pt x="72" y="36"/>
                      </a:lnTo>
                      <a:lnTo>
                        <a:pt x="72" y="36"/>
                      </a:lnTo>
                      <a:lnTo>
                        <a:pt x="72" y="30"/>
                      </a:lnTo>
                      <a:lnTo>
                        <a:pt x="72" y="30"/>
                      </a:lnTo>
                      <a:lnTo>
                        <a:pt x="72" y="22"/>
                      </a:lnTo>
                      <a:lnTo>
                        <a:pt x="72" y="22"/>
                      </a:lnTo>
                      <a:lnTo>
                        <a:pt x="74" y="14"/>
                      </a:lnTo>
                      <a:lnTo>
                        <a:pt x="74" y="14"/>
                      </a:lnTo>
                      <a:lnTo>
                        <a:pt x="74" y="6"/>
                      </a:lnTo>
                      <a:lnTo>
                        <a:pt x="74" y="6"/>
                      </a:lnTo>
                      <a:lnTo>
                        <a:pt x="76" y="0"/>
                      </a:lnTo>
                      <a:lnTo>
                        <a:pt x="76" y="0"/>
                      </a:lnTo>
                      <a:lnTo>
                        <a:pt x="58" y="18"/>
                      </a:lnTo>
                      <a:lnTo>
                        <a:pt x="58" y="18"/>
                      </a:lnTo>
                      <a:lnTo>
                        <a:pt x="38" y="40"/>
                      </a:lnTo>
                      <a:lnTo>
                        <a:pt x="38" y="40"/>
                      </a:lnTo>
                      <a:lnTo>
                        <a:pt x="34" y="46"/>
                      </a:lnTo>
                      <a:lnTo>
                        <a:pt x="34" y="46"/>
                      </a:lnTo>
                      <a:lnTo>
                        <a:pt x="30" y="50"/>
                      </a:lnTo>
                      <a:lnTo>
                        <a:pt x="30" y="50"/>
                      </a:lnTo>
                      <a:lnTo>
                        <a:pt x="14" y="70"/>
                      </a:lnTo>
                      <a:lnTo>
                        <a:pt x="14" y="70"/>
                      </a:lnTo>
                      <a:lnTo>
                        <a:pt x="0" y="88"/>
                      </a:lnTo>
                      <a:lnTo>
                        <a:pt x="0" y="88"/>
                      </a:lnTo>
                      <a:lnTo>
                        <a:pt x="0" y="88"/>
                      </a:lnTo>
                      <a:close/>
                      <a:moveTo>
                        <a:pt x="48" y="36"/>
                      </a:moveTo>
                      <a:lnTo>
                        <a:pt x="48" y="36"/>
                      </a:lnTo>
                      <a:lnTo>
                        <a:pt x="50" y="38"/>
                      </a:lnTo>
                      <a:lnTo>
                        <a:pt x="50" y="38"/>
                      </a:lnTo>
                      <a:lnTo>
                        <a:pt x="50" y="40"/>
                      </a:lnTo>
                      <a:lnTo>
                        <a:pt x="50" y="40"/>
                      </a:lnTo>
                      <a:lnTo>
                        <a:pt x="56" y="58"/>
                      </a:lnTo>
                      <a:lnTo>
                        <a:pt x="56" y="58"/>
                      </a:lnTo>
                      <a:lnTo>
                        <a:pt x="58" y="68"/>
                      </a:lnTo>
                      <a:lnTo>
                        <a:pt x="58" y="80"/>
                      </a:lnTo>
                      <a:lnTo>
                        <a:pt x="58" y="80"/>
                      </a:lnTo>
                      <a:lnTo>
                        <a:pt x="56" y="96"/>
                      </a:lnTo>
                      <a:lnTo>
                        <a:pt x="56" y="96"/>
                      </a:lnTo>
                      <a:lnTo>
                        <a:pt x="54" y="104"/>
                      </a:lnTo>
                      <a:lnTo>
                        <a:pt x="50" y="110"/>
                      </a:lnTo>
                      <a:lnTo>
                        <a:pt x="50" y="110"/>
                      </a:lnTo>
                      <a:lnTo>
                        <a:pt x="40" y="118"/>
                      </a:lnTo>
                      <a:lnTo>
                        <a:pt x="40" y="118"/>
                      </a:lnTo>
                      <a:lnTo>
                        <a:pt x="36" y="120"/>
                      </a:lnTo>
                      <a:lnTo>
                        <a:pt x="30" y="120"/>
                      </a:lnTo>
                      <a:lnTo>
                        <a:pt x="30" y="120"/>
                      </a:lnTo>
                      <a:lnTo>
                        <a:pt x="26" y="120"/>
                      </a:lnTo>
                      <a:lnTo>
                        <a:pt x="26" y="120"/>
                      </a:lnTo>
                      <a:lnTo>
                        <a:pt x="20" y="118"/>
                      </a:lnTo>
                      <a:lnTo>
                        <a:pt x="20" y="118"/>
                      </a:lnTo>
                      <a:lnTo>
                        <a:pt x="16" y="114"/>
                      </a:lnTo>
                      <a:lnTo>
                        <a:pt x="16" y="114"/>
                      </a:lnTo>
                      <a:lnTo>
                        <a:pt x="14" y="108"/>
                      </a:lnTo>
                      <a:lnTo>
                        <a:pt x="14" y="108"/>
                      </a:lnTo>
                      <a:lnTo>
                        <a:pt x="12" y="106"/>
                      </a:lnTo>
                      <a:lnTo>
                        <a:pt x="12" y="106"/>
                      </a:lnTo>
                      <a:lnTo>
                        <a:pt x="12" y="104"/>
                      </a:lnTo>
                      <a:lnTo>
                        <a:pt x="12" y="104"/>
                      </a:lnTo>
                      <a:lnTo>
                        <a:pt x="12" y="102"/>
                      </a:lnTo>
                      <a:lnTo>
                        <a:pt x="12" y="102"/>
                      </a:lnTo>
                      <a:lnTo>
                        <a:pt x="14" y="98"/>
                      </a:lnTo>
                      <a:lnTo>
                        <a:pt x="14" y="98"/>
                      </a:lnTo>
                      <a:lnTo>
                        <a:pt x="18" y="96"/>
                      </a:lnTo>
                      <a:lnTo>
                        <a:pt x="18" y="96"/>
                      </a:lnTo>
                      <a:lnTo>
                        <a:pt x="24" y="96"/>
                      </a:lnTo>
                      <a:lnTo>
                        <a:pt x="24" y="96"/>
                      </a:lnTo>
                      <a:lnTo>
                        <a:pt x="24" y="96"/>
                      </a:lnTo>
                      <a:lnTo>
                        <a:pt x="30" y="94"/>
                      </a:lnTo>
                      <a:lnTo>
                        <a:pt x="30" y="94"/>
                      </a:lnTo>
                      <a:lnTo>
                        <a:pt x="32" y="94"/>
                      </a:lnTo>
                      <a:lnTo>
                        <a:pt x="34" y="90"/>
                      </a:lnTo>
                      <a:lnTo>
                        <a:pt x="34" y="90"/>
                      </a:lnTo>
                      <a:lnTo>
                        <a:pt x="36" y="88"/>
                      </a:lnTo>
                      <a:lnTo>
                        <a:pt x="36" y="88"/>
                      </a:lnTo>
                      <a:lnTo>
                        <a:pt x="36" y="84"/>
                      </a:lnTo>
                      <a:lnTo>
                        <a:pt x="36" y="84"/>
                      </a:lnTo>
                      <a:lnTo>
                        <a:pt x="34" y="78"/>
                      </a:lnTo>
                      <a:lnTo>
                        <a:pt x="34" y="78"/>
                      </a:lnTo>
                      <a:lnTo>
                        <a:pt x="28" y="74"/>
                      </a:lnTo>
                      <a:lnTo>
                        <a:pt x="14" y="78"/>
                      </a:lnTo>
                      <a:lnTo>
                        <a:pt x="48" y="36"/>
                      </a:lnTo>
                      <a:lnTo>
                        <a:pt x="48" y="36"/>
                      </a:lnTo>
                      <a:lnTo>
                        <a:pt x="48" y="36"/>
                      </a:lnTo>
                      <a:lnTo>
                        <a:pt x="48" y="36"/>
                      </a:lnTo>
                      <a:lnTo>
                        <a:pt x="48" y="36"/>
                      </a:lnTo>
                      <a:close/>
                      <a:moveTo>
                        <a:pt x="80" y="102"/>
                      </a:moveTo>
                      <a:lnTo>
                        <a:pt x="80" y="102"/>
                      </a:lnTo>
                      <a:lnTo>
                        <a:pt x="72" y="110"/>
                      </a:lnTo>
                      <a:lnTo>
                        <a:pt x="72" y="110"/>
                      </a:lnTo>
                      <a:lnTo>
                        <a:pt x="64" y="116"/>
                      </a:lnTo>
                      <a:lnTo>
                        <a:pt x="64" y="116"/>
                      </a:lnTo>
                      <a:lnTo>
                        <a:pt x="60" y="120"/>
                      </a:lnTo>
                      <a:lnTo>
                        <a:pt x="60" y="120"/>
                      </a:lnTo>
                      <a:lnTo>
                        <a:pt x="56" y="122"/>
                      </a:lnTo>
                      <a:lnTo>
                        <a:pt x="56" y="122"/>
                      </a:lnTo>
                      <a:lnTo>
                        <a:pt x="74" y="110"/>
                      </a:lnTo>
                      <a:lnTo>
                        <a:pt x="74" y="110"/>
                      </a:lnTo>
                      <a:lnTo>
                        <a:pt x="90" y="96"/>
                      </a:lnTo>
                      <a:lnTo>
                        <a:pt x="90" y="96"/>
                      </a:lnTo>
                      <a:lnTo>
                        <a:pt x="98" y="88"/>
                      </a:lnTo>
                      <a:lnTo>
                        <a:pt x="98" y="88"/>
                      </a:lnTo>
                      <a:lnTo>
                        <a:pt x="106" y="80"/>
                      </a:lnTo>
                      <a:lnTo>
                        <a:pt x="106" y="80"/>
                      </a:lnTo>
                      <a:lnTo>
                        <a:pt x="96" y="88"/>
                      </a:lnTo>
                      <a:lnTo>
                        <a:pt x="96" y="88"/>
                      </a:lnTo>
                      <a:lnTo>
                        <a:pt x="84" y="98"/>
                      </a:lnTo>
                      <a:lnTo>
                        <a:pt x="84" y="98"/>
                      </a:lnTo>
                      <a:lnTo>
                        <a:pt x="82" y="100"/>
                      </a:lnTo>
                      <a:lnTo>
                        <a:pt x="82" y="100"/>
                      </a:lnTo>
                      <a:lnTo>
                        <a:pt x="80" y="102"/>
                      </a:lnTo>
                      <a:lnTo>
                        <a:pt x="80" y="102"/>
                      </a:lnTo>
                      <a:lnTo>
                        <a:pt x="80" y="102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0" name="Freeform 84"/>
                <p:cNvSpPr>
                  <a:spLocks/>
                </p:cNvSpPr>
                <p:nvPr/>
              </p:nvSpPr>
              <p:spPr bwMode="auto">
                <a:xfrm>
                  <a:off x="3416300" y="1006475"/>
                  <a:ext cx="263525" cy="196850"/>
                </a:xfrm>
                <a:custGeom>
                  <a:avLst/>
                  <a:gdLst>
                    <a:gd name="T0" fmla="*/ 70 w 166"/>
                    <a:gd name="T1" fmla="*/ 18 h 124"/>
                    <a:gd name="T2" fmla="*/ 96 w 166"/>
                    <a:gd name="T3" fmla="*/ 4 h 124"/>
                    <a:gd name="T4" fmla="*/ 104 w 166"/>
                    <a:gd name="T5" fmla="*/ 6 h 124"/>
                    <a:gd name="T6" fmla="*/ 118 w 166"/>
                    <a:gd name="T7" fmla="*/ 16 h 124"/>
                    <a:gd name="T8" fmla="*/ 122 w 166"/>
                    <a:gd name="T9" fmla="*/ 20 h 124"/>
                    <a:gd name="T10" fmla="*/ 110 w 166"/>
                    <a:gd name="T11" fmla="*/ 42 h 124"/>
                    <a:gd name="T12" fmla="*/ 88 w 166"/>
                    <a:gd name="T13" fmla="*/ 80 h 124"/>
                    <a:gd name="T14" fmla="*/ 60 w 166"/>
                    <a:gd name="T15" fmla="*/ 112 h 124"/>
                    <a:gd name="T16" fmla="*/ 62 w 166"/>
                    <a:gd name="T17" fmla="*/ 110 h 124"/>
                    <a:gd name="T18" fmla="*/ 72 w 166"/>
                    <a:gd name="T19" fmla="*/ 106 h 124"/>
                    <a:gd name="T20" fmla="*/ 74 w 166"/>
                    <a:gd name="T21" fmla="*/ 112 h 124"/>
                    <a:gd name="T22" fmla="*/ 76 w 166"/>
                    <a:gd name="T23" fmla="*/ 116 h 124"/>
                    <a:gd name="T24" fmla="*/ 82 w 166"/>
                    <a:gd name="T25" fmla="*/ 122 h 124"/>
                    <a:gd name="T26" fmla="*/ 106 w 166"/>
                    <a:gd name="T27" fmla="*/ 120 h 124"/>
                    <a:gd name="T28" fmla="*/ 142 w 166"/>
                    <a:gd name="T29" fmla="*/ 104 h 124"/>
                    <a:gd name="T30" fmla="*/ 162 w 166"/>
                    <a:gd name="T31" fmla="*/ 86 h 124"/>
                    <a:gd name="T32" fmla="*/ 142 w 166"/>
                    <a:gd name="T33" fmla="*/ 102 h 124"/>
                    <a:gd name="T34" fmla="*/ 102 w 166"/>
                    <a:gd name="T35" fmla="*/ 118 h 124"/>
                    <a:gd name="T36" fmla="*/ 96 w 166"/>
                    <a:gd name="T37" fmla="*/ 116 h 124"/>
                    <a:gd name="T38" fmla="*/ 92 w 166"/>
                    <a:gd name="T39" fmla="*/ 106 h 124"/>
                    <a:gd name="T40" fmla="*/ 92 w 166"/>
                    <a:gd name="T41" fmla="*/ 104 h 124"/>
                    <a:gd name="T42" fmla="*/ 144 w 166"/>
                    <a:gd name="T43" fmla="*/ 8 h 124"/>
                    <a:gd name="T44" fmla="*/ 138 w 166"/>
                    <a:gd name="T45" fmla="*/ 10 h 124"/>
                    <a:gd name="T46" fmla="*/ 134 w 166"/>
                    <a:gd name="T47" fmla="*/ 10 h 124"/>
                    <a:gd name="T48" fmla="*/ 130 w 166"/>
                    <a:gd name="T49" fmla="*/ 8 h 124"/>
                    <a:gd name="T50" fmla="*/ 122 w 166"/>
                    <a:gd name="T51" fmla="*/ 4 h 124"/>
                    <a:gd name="T52" fmla="*/ 106 w 166"/>
                    <a:gd name="T53" fmla="*/ 0 h 124"/>
                    <a:gd name="T54" fmla="*/ 86 w 166"/>
                    <a:gd name="T55" fmla="*/ 2 h 124"/>
                    <a:gd name="T56" fmla="*/ 46 w 166"/>
                    <a:gd name="T57" fmla="*/ 26 h 124"/>
                    <a:gd name="T58" fmla="*/ 28 w 166"/>
                    <a:gd name="T59" fmla="*/ 44 h 124"/>
                    <a:gd name="T60" fmla="*/ 26 w 166"/>
                    <a:gd name="T61" fmla="*/ 46 h 124"/>
                    <a:gd name="T62" fmla="*/ 20 w 166"/>
                    <a:gd name="T63" fmla="*/ 54 h 124"/>
                    <a:gd name="T64" fmla="*/ 6 w 166"/>
                    <a:gd name="T65" fmla="*/ 74 h 124"/>
                    <a:gd name="T66" fmla="*/ 0 w 166"/>
                    <a:gd name="T67" fmla="*/ 106 h 124"/>
                    <a:gd name="T68" fmla="*/ 14 w 166"/>
                    <a:gd name="T69" fmla="*/ 122 h 124"/>
                    <a:gd name="T70" fmla="*/ 24 w 166"/>
                    <a:gd name="T71" fmla="*/ 124 h 124"/>
                    <a:gd name="T72" fmla="*/ 40 w 166"/>
                    <a:gd name="T73" fmla="*/ 120 h 124"/>
                    <a:gd name="T74" fmla="*/ 46 w 166"/>
                    <a:gd name="T75" fmla="*/ 116 h 124"/>
                    <a:gd name="T76" fmla="*/ 42 w 166"/>
                    <a:gd name="T77" fmla="*/ 116 h 124"/>
                    <a:gd name="T78" fmla="*/ 38 w 166"/>
                    <a:gd name="T79" fmla="*/ 116 h 124"/>
                    <a:gd name="T80" fmla="*/ 34 w 166"/>
                    <a:gd name="T81" fmla="*/ 116 h 124"/>
                    <a:gd name="T82" fmla="*/ 24 w 166"/>
                    <a:gd name="T83" fmla="*/ 110 h 124"/>
                    <a:gd name="T84" fmla="*/ 22 w 166"/>
                    <a:gd name="T85" fmla="*/ 98 h 124"/>
                    <a:gd name="T86" fmla="*/ 22 w 166"/>
                    <a:gd name="T87" fmla="*/ 94 h 124"/>
                    <a:gd name="T88" fmla="*/ 26 w 166"/>
                    <a:gd name="T89" fmla="*/ 78 h 124"/>
                    <a:gd name="T90" fmla="*/ 38 w 166"/>
                    <a:gd name="T91" fmla="*/ 56 h 124"/>
                    <a:gd name="T92" fmla="*/ 46 w 166"/>
                    <a:gd name="T93" fmla="*/ 46 h 124"/>
                    <a:gd name="T94" fmla="*/ 46 w 166"/>
                    <a:gd name="T95" fmla="*/ 46 h 1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166" h="124">
                      <a:moveTo>
                        <a:pt x="46" y="46"/>
                      </a:moveTo>
                      <a:lnTo>
                        <a:pt x="46" y="46"/>
                      </a:lnTo>
                      <a:lnTo>
                        <a:pt x="70" y="18"/>
                      </a:lnTo>
                      <a:lnTo>
                        <a:pt x="70" y="18"/>
                      </a:lnTo>
                      <a:lnTo>
                        <a:pt x="76" y="12"/>
                      </a:lnTo>
                      <a:lnTo>
                        <a:pt x="84" y="8"/>
                      </a:lnTo>
                      <a:lnTo>
                        <a:pt x="90" y="6"/>
                      </a:lnTo>
                      <a:lnTo>
                        <a:pt x="96" y="4"/>
                      </a:lnTo>
                      <a:lnTo>
                        <a:pt x="96" y="4"/>
                      </a:lnTo>
                      <a:lnTo>
                        <a:pt x="100" y="4"/>
                      </a:lnTo>
                      <a:lnTo>
                        <a:pt x="100" y="4"/>
                      </a:lnTo>
                      <a:lnTo>
                        <a:pt x="104" y="6"/>
                      </a:lnTo>
                      <a:lnTo>
                        <a:pt x="104" y="6"/>
                      </a:lnTo>
                      <a:lnTo>
                        <a:pt x="112" y="10"/>
                      </a:lnTo>
                      <a:lnTo>
                        <a:pt x="112" y="10"/>
                      </a:lnTo>
                      <a:lnTo>
                        <a:pt x="118" y="16"/>
                      </a:lnTo>
                      <a:lnTo>
                        <a:pt x="118" y="16"/>
                      </a:lnTo>
                      <a:lnTo>
                        <a:pt x="120" y="18"/>
                      </a:lnTo>
                      <a:lnTo>
                        <a:pt x="120" y="18"/>
                      </a:lnTo>
                      <a:lnTo>
                        <a:pt x="122" y="20"/>
                      </a:lnTo>
                      <a:lnTo>
                        <a:pt x="122" y="20"/>
                      </a:lnTo>
                      <a:lnTo>
                        <a:pt x="116" y="30"/>
                      </a:lnTo>
                      <a:lnTo>
                        <a:pt x="116" y="30"/>
                      </a:lnTo>
                      <a:lnTo>
                        <a:pt x="110" y="42"/>
                      </a:lnTo>
                      <a:lnTo>
                        <a:pt x="110" y="42"/>
                      </a:lnTo>
                      <a:lnTo>
                        <a:pt x="100" y="62"/>
                      </a:lnTo>
                      <a:lnTo>
                        <a:pt x="88" y="80"/>
                      </a:lnTo>
                      <a:lnTo>
                        <a:pt x="88" y="80"/>
                      </a:lnTo>
                      <a:lnTo>
                        <a:pt x="74" y="98"/>
                      </a:lnTo>
                      <a:lnTo>
                        <a:pt x="56" y="114"/>
                      </a:lnTo>
                      <a:lnTo>
                        <a:pt x="56" y="114"/>
                      </a:lnTo>
                      <a:lnTo>
                        <a:pt x="60" y="112"/>
                      </a:lnTo>
                      <a:lnTo>
                        <a:pt x="60" y="112"/>
                      </a:lnTo>
                      <a:lnTo>
                        <a:pt x="62" y="110"/>
                      </a:lnTo>
                      <a:lnTo>
                        <a:pt x="62" y="110"/>
                      </a:lnTo>
                      <a:lnTo>
                        <a:pt x="62" y="110"/>
                      </a:lnTo>
                      <a:lnTo>
                        <a:pt x="66" y="106"/>
                      </a:lnTo>
                      <a:lnTo>
                        <a:pt x="66" y="106"/>
                      </a:lnTo>
                      <a:lnTo>
                        <a:pt x="70" y="104"/>
                      </a:lnTo>
                      <a:lnTo>
                        <a:pt x="72" y="106"/>
                      </a:lnTo>
                      <a:lnTo>
                        <a:pt x="72" y="106"/>
                      </a:lnTo>
                      <a:lnTo>
                        <a:pt x="74" y="108"/>
                      </a:lnTo>
                      <a:lnTo>
                        <a:pt x="74" y="108"/>
                      </a:lnTo>
                      <a:lnTo>
                        <a:pt x="74" y="112"/>
                      </a:lnTo>
                      <a:lnTo>
                        <a:pt x="74" y="112"/>
                      </a:lnTo>
                      <a:lnTo>
                        <a:pt x="74" y="112"/>
                      </a:lnTo>
                      <a:lnTo>
                        <a:pt x="76" y="116"/>
                      </a:lnTo>
                      <a:lnTo>
                        <a:pt x="76" y="116"/>
                      </a:lnTo>
                      <a:lnTo>
                        <a:pt x="76" y="118"/>
                      </a:lnTo>
                      <a:lnTo>
                        <a:pt x="76" y="118"/>
                      </a:lnTo>
                      <a:lnTo>
                        <a:pt x="82" y="122"/>
                      </a:lnTo>
                      <a:lnTo>
                        <a:pt x="82" y="122"/>
                      </a:lnTo>
                      <a:lnTo>
                        <a:pt x="90" y="122"/>
                      </a:lnTo>
                      <a:lnTo>
                        <a:pt x="90" y="122"/>
                      </a:lnTo>
                      <a:lnTo>
                        <a:pt x="106" y="120"/>
                      </a:lnTo>
                      <a:lnTo>
                        <a:pt x="106" y="120"/>
                      </a:lnTo>
                      <a:lnTo>
                        <a:pt x="122" y="114"/>
                      </a:lnTo>
                      <a:lnTo>
                        <a:pt x="122" y="114"/>
                      </a:lnTo>
                      <a:lnTo>
                        <a:pt x="142" y="104"/>
                      </a:lnTo>
                      <a:lnTo>
                        <a:pt x="142" y="104"/>
                      </a:lnTo>
                      <a:lnTo>
                        <a:pt x="158" y="90"/>
                      </a:lnTo>
                      <a:lnTo>
                        <a:pt x="158" y="90"/>
                      </a:lnTo>
                      <a:lnTo>
                        <a:pt x="162" y="86"/>
                      </a:lnTo>
                      <a:lnTo>
                        <a:pt x="162" y="86"/>
                      </a:lnTo>
                      <a:lnTo>
                        <a:pt x="166" y="82"/>
                      </a:lnTo>
                      <a:lnTo>
                        <a:pt x="166" y="82"/>
                      </a:lnTo>
                      <a:lnTo>
                        <a:pt x="142" y="102"/>
                      </a:lnTo>
                      <a:lnTo>
                        <a:pt x="142" y="102"/>
                      </a:lnTo>
                      <a:lnTo>
                        <a:pt x="124" y="112"/>
                      </a:lnTo>
                      <a:lnTo>
                        <a:pt x="124" y="112"/>
                      </a:lnTo>
                      <a:lnTo>
                        <a:pt x="114" y="116"/>
                      </a:lnTo>
                      <a:lnTo>
                        <a:pt x="102" y="118"/>
                      </a:lnTo>
                      <a:lnTo>
                        <a:pt x="102" y="118"/>
                      </a:lnTo>
                      <a:lnTo>
                        <a:pt x="98" y="118"/>
                      </a:lnTo>
                      <a:lnTo>
                        <a:pt x="96" y="116"/>
                      </a:lnTo>
                      <a:lnTo>
                        <a:pt x="96" y="116"/>
                      </a:lnTo>
                      <a:lnTo>
                        <a:pt x="92" y="112"/>
                      </a:lnTo>
                      <a:lnTo>
                        <a:pt x="92" y="106"/>
                      </a:lnTo>
                      <a:lnTo>
                        <a:pt x="92" y="106"/>
                      </a:lnTo>
                      <a:lnTo>
                        <a:pt x="92" y="106"/>
                      </a:lnTo>
                      <a:lnTo>
                        <a:pt x="92" y="106"/>
                      </a:lnTo>
                      <a:lnTo>
                        <a:pt x="92" y="104"/>
                      </a:lnTo>
                      <a:lnTo>
                        <a:pt x="92" y="104"/>
                      </a:lnTo>
                      <a:lnTo>
                        <a:pt x="92" y="104"/>
                      </a:lnTo>
                      <a:lnTo>
                        <a:pt x="146" y="14"/>
                      </a:lnTo>
                      <a:lnTo>
                        <a:pt x="146" y="6"/>
                      </a:lnTo>
                      <a:lnTo>
                        <a:pt x="146" y="6"/>
                      </a:lnTo>
                      <a:lnTo>
                        <a:pt x="144" y="8"/>
                      </a:lnTo>
                      <a:lnTo>
                        <a:pt x="144" y="8"/>
                      </a:lnTo>
                      <a:lnTo>
                        <a:pt x="142" y="8"/>
                      </a:lnTo>
                      <a:lnTo>
                        <a:pt x="142" y="8"/>
                      </a:lnTo>
                      <a:lnTo>
                        <a:pt x="138" y="10"/>
                      </a:lnTo>
                      <a:lnTo>
                        <a:pt x="138" y="10"/>
                      </a:lnTo>
                      <a:lnTo>
                        <a:pt x="136" y="10"/>
                      </a:lnTo>
                      <a:lnTo>
                        <a:pt x="136" y="10"/>
                      </a:lnTo>
                      <a:lnTo>
                        <a:pt x="134" y="10"/>
                      </a:lnTo>
                      <a:lnTo>
                        <a:pt x="134" y="10"/>
                      </a:lnTo>
                      <a:lnTo>
                        <a:pt x="132" y="10"/>
                      </a:lnTo>
                      <a:lnTo>
                        <a:pt x="132" y="10"/>
                      </a:lnTo>
                      <a:lnTo>
                        <a:pt x="130" y="8"/>
                      </a:lnTo>
                      <a:lnTo>
                        <a:pt x="130" y="8"/>
                      </a:lnTo>
                      <a:lnTo>
                        <a:pt x="128" y="6"/>
                      </a:lnTo>
                      <a:lnTo>
                        <a:pt x="128" y="6"/>
                      </a:lnTo>
                      <a:lnTo>
                        <a:pt x="122" y="4"/>
                      </a:lnTo>
                      <a:lnTo>
                        <a:pt x="118" y="0"/>
                      </a:lnTo>
                      <a:lnTo>
                        <a:pt x="118" y="0"/>
                      </a:lnTo>
                      <a:lnTo>
                        <a:pt x="106" y="0"/>
                      </a:lnTo>
                      <a:lnTo>
                        <a:pt x="106" y="0"/>
                      </a:lnTo>
                      <a:lnTo>
                        <a:pt x="96" y="0"/>
                      </a:lnTo>
                      <a:lnTo>
                        <a:pt x="96" y="0"/>
                      </a:lnTo>
                      <a:lnTo>
                        <a:pt x="86" y="2"/>
                      </a:lnTo>
                      <a:lnTo>
                        <a:pt x="86" y="2"/>
                      </a:lnTo>
                      <a:lnTo>
                        <a:pt x="76" y="6"/>
                      </a:lnTo>
                      <a:lnTo>
                        <a:pt x="64" y="12"/>
                      </a:lnTo>
                      <a:lnTo>
                        <a:pt x="64" y="12"/>
                      </a:lnTo>
                      <a:lnTo>
                        <a:pt x="46" y="26"/>
                      </a:lnTo>
                      <a:lnTo>
                        <a:pt x="46" y="26"/>
                      </a:lnTo>
                      <a:lnTo>
                        <a:pt x="36" y="34"/>
                      </a:lnTo>
                      <a:lnTo>
                        <a:pt x="36" y="34"/>
                      </a:lnTo>
                      <a:lnTo>
                        <a:pt x="28" y="44"/>
                      </a:lnTo>
                      <a:lnTo>
                        <a:pt x="28" y="44"/>
                      </a:lnTo>
                      <a:lnTo>
                        <a:pt x="28" y="44"/>
                      </a:lnTo>
                      <a:lnTo>
                        <a:pt x="28" y="44"/>
                      </a:lnTo>
                      <a:lnTo>
                        <a:pt x="26" y="46"/>
                      </a:lnTo>
                      <a:lnTo>
                        <a:pt x="26" y="46"/>
                      </a:lnTo>
                      <a:lnTo>
                        <a:pt x="24" y="50"/>
                      </a:lnTo>
                      <a:lnTo>
                        <a:pt x="24" y="50"/>
                      </a:lnTo>
                      <a:lnTo>
                        <a:pt x="20" y="54"/>
                      </a:lnTo>
                      <a:lnTo>
                        <a:pt x="20" y="54"/>
                      </a:lnTo>
                      <a:lnTo>
                        <a:pt x="12" y="64"/>
                      </a:lnTo>
                      <a:lnTo>
                        <a:pt x="6" y="74"/>
                      </a:lnTo>
                      <a:lnTo>
                        <a:pt x="6" y="74"/>
                      </a:lnTo>
                      <a:lnTo>
                        <a:pt x="0" y="84"/>
                      </a:lnTo>
                      <a:lnTo>
                        <a:pt x="0" y="96"/>
                      </a:lnTo>
                      <a:lnTo>
                        <a:pt x="0" y="96"/>
                      </a:lnTo>
                      <a:lnTo>
                        <a:pt x="0" y="106"/>
                      </a:lnTo>
                      <a:lnTo>
                        <a:pt x="0" y="106"/>
                      </a:lnTo>
                      <a:lnTo>
                        <a:pt x="6" y="118"/>
                      </a:lnTo>
                      <a:lnTo>
                        <a:pt x="6" y="118"/>
                      </a:lnTo>
                      <a:lnTo>
                        <a:pt x="14" y="122"/>
                      </a:lnTo>
                      <a:lnTo>
                        <a:pt x="14" y="122"/>
                      </a:lnTo>
                      <a:lnTo>
                        <a:pt x="22" y="124"/>
                      </a:lnTo>
                      <a:lnTo>
                        <a:pt x="22" y="124"/>
                      </a:lnTo>
                      <a:lnTo>
                        <a:pt x="24" y="124"/>
                      </a:lnTo>
                      <a:lnTo>
                        <a:pt x="24" y="124"/>
                      </a:lnTo>
                      <a:lnTo>
                        <a:pt x="26" y="124"/>
                      </a:lnTo>
                      <a:lnTo>
                        <a:pt x="26" y="124"/>
                      </a:lnTo>
                      <a:lnTo>
                        <a:pt x="40" y="120"/>
                      </a:lnTo>
                      <a:lnTo>
                        <a:pt x="40" y="120"/>
                      </a:lnTo>
                      <a:lnTo>
                        <a:pt x="50" y="114"/>
                      </a:lnTo>
                      <a:lnTo>
                        <a:pt x="50" y="114"/>
                      </a:lnTo>
                      <a:lnTo>
                        <a:pt x="46" y="116"/>
                      </a:lnTo>
                      <a:lnTo>
                        <a:pt x="46" y="116"/>
                      </a:lnTo>
                      <a:lnTo>
                        <a:pt x="44" y="116"/>
                      </a:lnTo>
                      <a:lnTo>
                        <a:pt x="44" y="116"/>
                      </a:lnTo>
                      <a:lnTo>
                        <a:pt x="42" y="116"/>
                      </a:lnTo>
                      <a:lnTo>
                        <a:pt x="42" y="116"/>
                      </a:lnTo>
                      <a:lnTo>
                        <a:pt x="40" y="116"/>
                      </a:lnTo>
                      <a:lnTo>
                        <a:pt x="40" y="116"/>
                      </a:lnTo>
                      <a:lnTo>
                        <a:pt x="38" y="116"/>
                      </a:lnTo>
                      <a:lnTo>
                        <a:pt x="38" y="116"/>
                      </a:lnTo>
                      <a:lnTo>
                        <a:pt x="34" y="116"/>
                      </a:lnTo>
                      <a:lnTo>
                        <a:pt x="34" y="116"/>
                      </a:lnTo>
                      <a:lnTo>
                        <a:pt x="34" y="116"/>
                      </a:lnTo>
                      <a:lnTo>
                        <a:pt x="34" y="116"/>
                      </a:lnTo>
                      <a:lnTo>
                        <a:pt x="28" y="114"/>
                      </a:lnTo>
                      <a:lnTo>
                        <a:pt x="24" y="110"/>
                      </a:lnTo>
                      <a:lnTo>
                        <a:pt x="24" y="110"/>
                      </a:lnTo>
                      <a:lnTo>
                        <a:pt x="22" y="98"/>
                      </a:lnTo>
                      <a:lnTo>
                        <a:pt x="22" y="98"/>
                      </a:lnTo>
                      <a:lnTo>
                        <a:pt x="22" y="98"/>
                      </a:lnTo>
                      <a:lnTo>
                        <a:pt x="22" y="98"/>
                      </a:lnTo>
                      <a:lnTo>
                        <a:pt x="22" y="96"/>
                      </a:lnTo>
                      <a:lnTo>
                        <a:pt x="22" y="96"/>
                      </a:lnTo>
                      <a:lnTo>
                        <a:pt x="22" y="94"/>
                      </a:lnTo>
                      <a:lnTo>
                        <a:pt x="22" y="94"/>
                      </a:lnTo>
                      <a:lnTo>
                        <a:pt x="22" y="90"/>
                      </a:lnTo>
                      <a:lnTo>
                        <a:pt x="22" y="90"/>
                      </a:lnTo>
                      <a:lnTo>
                        <a:pt x="26" y="78"/>
                      </a:lnTo>
                      <a:lnTo>
                        <a:pt x="26" y="78"/>
                      </a:lnTo>
                      <a:lnTo>
                        <a:pt x="32" y="66"/>
                      </a:lnTo>
                      <a:lnTo>
                        <a:pt x="32" y="66"/>
                      </a:lnTo>
                      <a:lnTo>
                        <a:pt x="38" y="56"/>
                      </a:lnTo>
                      <a:lnTo>
                        <a:pt x="38" y="5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1" name="Freeform 85"/>
                <p:cNvSpPr>
                  <a:spLocks/>
                </p:cNvSpPr>
                <p:nvPr/>
              </p:nvSpPr>
              <p:spPr bwMode="auto">
                <a:xfrm>
                  <a:off x="3673475" y="1012825"/>
                  <a:ext cx="168275" cy="190500"/>
                </a:xfrm>
                <a:custGeom>
                  <a:avLst/>
                  <a:gdLst>
                    <a:gd name="T0" fmla="*/ 48 w 106"/>
                    <a:gd name="T1" fmla="*/ 10 h 120"/>
                    <a:gd name="T2" fmla="*/ 40 w 106"/>
                    <a:gd name="T3" fmla="*/ 22 h 120"/>
                    <a:gd name="T4" fmla="*/ 24 w 106"/>
                    <a:gd name="T5" fmla="*/ 44 h 120"/>
                    <a:gd name="T6" fmla="*/ 12 w 106"/>
                    <a:gd name="T7" fmla="*/ 64 h 120"/>
                    <a:gd name="T8" fmla="*/ 2 w 106"/>
                    <a:gd name="T9" fmla="*/ 84 h 120"/>
                    <a:gd name="T10" fmla="*/ 26 w 106"/>
                    <a:gd name="T11" fmla="*/ 52 h 120"/>
                    <a:gd name="T12" fmla="*/ 38 w 106"/>
                    <a:gd name="T13" fmla="*/ 36 h 120"/>
                    <a:gd name="T14" fmla="*/ 52 w 106"/>
                    <a:gd name="T15" fmla="*/ 22 h 120"/>
                    <a:gd name="T16" fmla="*/ 54 w 106"/>
                    <a:gd name="T17" fmla="*/ 22 h 120"/>
                    <a:gd name="T18" fmla="*/ 56 w 106"/>
                    <a:gd name="T19" fmla="*/ 22 h 120"/>
                    <a:gd name="T20" fmla="*/ 60 w 106"/>
                    <a:gd name="T21" fmla="*/ 22 h 120"/>
                    <a:gd name="T22" fmla="*/ 66 w 106"/>
                    <a:gd name="T23" fmla="*/ 24 h 120"/>
                    <a:gd name="T24" fmla="*/ 68 w 106"/>
                    <a:gd name="T25" fmla="*/ 26 h 120"/>
                    <a:gd name="T26" fmla="*/ 72 w 106"/>
                    <a:gd name="T27" fmla="*/ 28 h 120"/>
                    <a:gd name="T28" fmla="*/ 64 w 106"/>
                    <a:gd name="T29" fmla="*/ 40 h 120"/>
                    <a:gd name="T30" fmla="*/ 48 w 106"/>
                    <a:gd name="T31" fmla="*/ 58 h 120"/>
                    <a:gd name="T32" fmla="*/ 42 w 106"/>
                    <a:gd name="T33" fmla="*/ 66 h 120"/>
                    <a:gd name="T34" fmla="*/ 32 w 106"/>
                    <a:gd name="T35" fmla="*/ 82 h 120"/>
                    <a:gd name="T36" fmla="*/ 30 w 106"/>
                    <a:gd name="T37" fmla="*/ 88 h 120"/>
                    <a:gd name="T38" fmla="*/ 28 w 106"/>
                    <a:gd name="T39" fmla="*/ 96 h 120"/>
                    <a:gd name="T40" fmla="*/ 28 w 106"/>
                    <a:gd name="T41" fmla="*/ 102 h 120"/>
                    <a:gd name="T42" fmla="*/ 34 w 106"/>
                    <a:gd name="T43" fmla="*/ 116 h 120"/>
                    <a:gd name="T44" fmla="*/ 40 w 106"/>
                    <a:gd name="T45" fmla="*/ 118 h 120"/>
                    <a:gd name="T46" fmla="*/ 54 w 106"/>
                    <a:gd name="T47" fmla="*/ 118 h 120"/>
                    <a:gd name="T48" fmla="*/ 62 w 106"/>
                    <a:gd name="T49" fmla="*/ 112 h 120"/>
                    <a:gd name="T50" fmla="*/ 98 w 106"/>
                    <a:gd name="T51" fmla="*/ 80 h 120"/>
                    <a:gd name="T52" fmla="*/ 102 w 106"/>
                    <a:gd name="T53" fmla="*/ 74 h 120"/>
                    <a:gd name="T54" fmla="*/ 96 w 106"/>
                    <a:gd name="T55" fmla="*/ 76 h 120"/>
                    <a:gd name="T56" fmla="*/ 86 w 106"/>
                    <a:gd name="T57" fmla="*/ 88 h 120"/>
                    <a:gd name="T58" fmla="*/ 86 w 106"/>
                    <a:gd name="T59" fmla="*/ 90 h 120"/>
                    <a:gd name="T60" fmla="*/ 68 w 106"/>
                    <a:gd name="T61" fmla="*/ 106 h 120"/>
                    <a:gd name="T62" fmla="*/ 52 w 106"/>
                    <a:gd name="T63" fmla="*/ 112 h 120"/>
                    <a:gd name="T64" fmla="*/ 46 w 106"/>
                    <a:gd name="T65" fmla="*/ 108 h 120"/>
                    <a:gd name="T66" fmla="*/ 42 w 106"/>
                    <a:gd name="T67" fmla="*/ 102 h 120"/>
                    <a:gd name="T68" fmla="*/ 42 w 106"/>
                    <a:gd name="T69" fmla="*/ 90 h 120"/>
                    <a:gd name="T70" fmla="*/ 42 w 106"/>
                    <a:gd name="T71" fmla="*/ 86 h 120"/>
                    <a:gd name="T72" fmla="*/ 54 w 106"/>
                    <a:gd name="T73" fmla="*/ 62 h 120"/>
                    <a:gd name="T74" fmla="*/ 56 w 106"/>
                    <a:gd name="T75" fmla="*/ 58 h 120"/>
                    <a:gd name="T76" fmla="*/ 64 w 106"/>
                    <a:gd name="T77" fmla="*/ 46 h 120"/>
                    <a:gd name="T78" fmla="*/ 82 w 106"/>
                    <a:gd name="T79" fmla="*/ 26 h 120"/>
                    <a:gd name="T80" fmla="*/ 94 w 106"/>
                    <a:gd name="T81" fmla="*/ 16 h 120"/>
                    <a:gd name="T82" fmla="*/ 104 w 106"/>
                    <a:gd name="T83" fmla="*/ 2 h 120"/>
                    <a:gd name="T84" fmla="*/ 102 w 106"/>
                    <a:gd name="T85" fmla="*/ 2 h 120"/>
                    <a:gd name="T86" fmla="*/ 100 w 106"/>
                    <a:gd name="T87" fmla="*/ 2 h 120"/>
                    <a:gd name="T88" fmla="*/ 94 w 106"/>
                    <a:gd name="T89" fmla="*/ 4 h 120"/>
                    <a:gd name="T90" fmla="*/ 88 w 106"/>
                    <a:gd name="T91" fmla="*/ 10 h 120"/>
                    <a:gd name="T92" fmla="*/ 86 w 106"/>
                    <a:gd name="T93" fmla="*/ 10 h 120"/>
                    <a:gd name="T94" fmla="*/ 76 w 106"/>
                    <a:gd name="T95" fmla="*/ 18 h 120"/>
                    <a:gd name="T96" fmla="*/ 68 w 106"/>
                    <a:gd name="T97" fmla="*/ 18 h 120"/>
                    <a:gd name="T98" fmla="*/ 64 w 106"/>
                    <a:gd name="T99" fmla="*/ 16 h 120"/>
                    <a:gd name="T100" fmla="*/ 66 w 106"/>
                    <a:gd name="T101" fmla="*/ 12 h 120"/>
                    <a:gd name="T102" fmla="*/ 66 w 106"/>
                    <a:gd name="T103" fmla="*/ 10 h 120"/>
                    <a:gd name="T104" fmla="*/ 66 w 106"/>
                    <a:gd name="T105" fmla="*/ 8 h 120"/>
                    <a:gd name="T106" fmla="*/ 66 w 106"/>
                    <a:gd name="T107" fmla="*/ 6 h 120"/>
                    <a:gd name="T108" fmla="*/ 62 w 106"/>
                    <a:gd name="T109" fmla="*/ 2 h 120"/>
                    <a:gd name="T110" fmla="*/ 58 w 106"/>
                    <a:gd name="T111" fmla="*/ 0 h 120"/>
                    <a:gd name="T112" fmla="*/ 56 w 106"/>
                    <a:gd name="T113" fmla="*/ 0 h 120"/>
                    <a:gd name="T114" fmla="*/ 56 w 106"/>
                    <a:gd name="T115" fmla="*/ 0 h 120"/>
                    <a:gd name="T116" fmla="*/ 56 w 106"/>
                    <a:gd name="T117" fmla="*/ 0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</a:cxnLst>
                  <a:rect l="0" t="0" r="r" b="b"/>
                  <a:pathLst>
                    <a:path w="106" h="120">
                      <a:moveTo>
                        <a:pt x="56" y="0"/>
                      </a:moveTo>
                      <a:lnTo>
                        <a:pt x="56" y="0"/>
                      </a:lnTo>
                      <a:lnTo>
                        <a:pt x="48" y="10"/>
                      </a:lnTo>
                      <a:lnTo>
                        <a:pt x="48" y="10"/>
                      </a:lnTo>
                      <a:lnTo>
                        <a:pt x="40" y="22"/>
                      </a:lnTo>
                      <a:lnTo>
                        <a:pt x="40" y="22"/>
                      </a:lnTo>
                      <a:lnTo>
                        <a:pt x="32" y="32"/>
                      </a:lnTo>
                      <a:lnTo>
                        <a:pt x="32" y="32"/>
                      </a:lnTo>
                      <a:lnTo>
                        <a:pt x="24" y="44"/>
                      </a:lnTo>
                      <a:lnTo>
                        <a:pt x="24" y="44"/>
                      </a:lnTo>
                      <a:lnTo>
                        <a:pt x="12" y="64"/>
                      </a:lnTo>
                      <a:lnTo>
                        <a:pt x="12" y="64"/>
                      </a:lnTo>
                      <a:lnTo>
                        <a:pt x="0" y="80"/>
                      </a:lnTo>
                      <a:lnTo>
                        <a:pt x="2" y="84"/>
                      </a:lnTo>
                      <a:lnTo>
                        <a:pt x="2" y="84"/>
                      </a:lnTo>
                      <a:lnTo>
                        <a:pt x="12" y="70"/>
                      </a:lnTo>
                      <a:lnTo>
                        <a:pt x="12" y="70"/>
                      </a:lnTo>
                      <a:lnTo>
                        <a:pt x="26" y="52"/>
                      </a:lnTo>
                      <a:lnTo>
                        <a:pt x="26" y="52"/>
                      </a:lnTo>
                      <a:lnTo>
                        <a:pt x="38" y="36"/>
                      </a:lnTo>
                      <a:lnTo>
                        <a:pt x="38" y="36"/>
                      </a:lnTo>
                      <a:lnTo>
                        <a:pt x="52" y="24"/>
                      </a:lnTo>
                      <a:lnTo>
                        <a:pt x="52" y="24"/>
                      </a:lnTo>
                      <a:lnTo>
                        <a:pt x="52" y="22"/>
                      </a:lnTo>
                      <a:lnTo>
                        <a:pt x="52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6" y="22"/>
                      </a:lnTo>
                      <a:lnTo>
                        <a:pt x="56" y="22"/>
                      </a:lnTo>
                      <a:lnTo>
                        <a:pt x="60" y="22"/>
                      </a:lnTo>
                      <a:lnTo>
                        <a:pt x="60" y="22"/>
                      </a:lnTo>
                      <a:lnTo>
                        <a:pt x="64" y="22"/>
                      </a:lnTo>
                      <a:lnTo>
                        <a:pt x="64" y="22"/>
                      </a:lnTo>
                      <a:lnTo>
                        <a:pt x="66" y="24"/>
                      </a:lnTo>
                      <a:lnTo>
                        <a:pt x="66" y="24"/>
                      </a:lnTo>
                      <a:lnTo>
                        <a:pt x="68" y="26"/>
                      </a:lnTo>
                      <a:lnTo>
                        <a:pt x="68" y="26"/>
                      </a:lnTo>
                      <a:lnTo>
                        <a:pt x="70" y="26"/>
                      </a:lnTo>
                      <a:lnTo>
                        <a:pt x="70" y="26"/>
                      </a:lnTo>
                      <a:lnTo>
                        <a:pt x="72" y="28"/>
                      </a:lnTo>
                      <a:lnTo>
                        <a:pt x="72" y="28"/>
                      </a:lnTo>
                      <a:lnTo>
                        <a:pt x="64" y="40"/>
                      </a:lnTo>
                      <a:lnTo>
                        <a:pt x="64" y="40"/>
                      </a:lnTo>
                      <a:lnTo>
                        <a:pt x="56" y="50"/>
                      </a:lnTo>
                      <a:lnTo>
                        <a:pt x="56" y="50"/>
                      </a:lnTo>
                      <a:lnTo>
                        <a:pt x="48" y="58"/>
                      </a:lnTo>
                      <a:lnTo>
                        <a:pt x="48" y="58"/>
                      </a:lnTo>
                      <a:lnTo>
                        <a:pt x="42" y="66"/>
                      </a:lnTo>
                      <a:lnTo>
                        <a:pt x="42" y="66"/>
                      </a:lnTo>
                      <a:lnTo>
                        <a:pt x="38" y="74"/>
                      </a:lnTo>
                      <a:lnTo>
                        <a:pt x="38" y="74"/>
                      </a:lnTo>
                      <a:lnTo>
                        <a:pt x="32" y="82"/>
                      </a:lnTo>
                      <a:lnTo>
                        <a:pt x="32" y="82"/>
                      </a:lnTo>
                      <a:lnTo>
                        <a:pt x="30" y="88"/>
                      </a:lnTo>
                      <a:lnTo>
                        <a:pt x="30" y="88"/>
                      </a:lnTo>
                      <a:lnTo>
                        <a:pt x="28" y="92"/>
                      </a:lnTo>
                      <a:lnTo>
                        <a:pt x="28" y="92"/>
                      </a:lnTo>
                      <a:lnTo>
                        <a:pt x="28" y="96"/>
                      </a:lnTo>
                      <a:lnTo>
                        <a:pt x="28" y="96"/>
                      </a:lnTo>
                      <a:lnTo>
                        <a:pt x="28" y="102"/>
                      </a:lnTo>
                      <a:lnTo>
                        <a:pt x="28" y="102"/>
                      </a:lnTo>
                      <a:lnTo>
                        <a:pt x="28" y="110"/>
                      </a:lnTo>
                      <a:lnTo>
                        <a:pt x="28" y="110"/>
                      </a:lnTo>
                      <a:lnTo>
                        <a:pt x="34" y="116"/>
                      </a:lnTo>
                      <a:lnTo>
                        <a:pt x="34" y="116"/>
                      </a:lnTo>
                      <a:lnTo>
                        <a:pt x="40" y="118"/>
                      </a:lnTo>
                      <a:lnTo>
                        <a:pt x="40" y="118"/>
                      </a:lnTo>
                      <a:lnTo>
                        <a:pt x="44" y="120"/>
                      </a:lnTo>
                      <a:lnTo>
                        <a:pt x="44" y="120"/>
                      </a:lnTo>
                      <a:lnTo>
                        <a:pt x="54" y="118"/>
                      </a:lnTo>
                      <a:lnTo>
                        <a:pt x="54" y="118"/>
                      </a:lnTo>
                      <a:lnTo>
                        <a:pt x="62" y="112"/>
                      </a:lnTo>
                      <a:lnTo>
                        <a:pt x="62" y="112"/>
                      </a:lnTo>
                      <a:lnTo>
                        <a:pt x="82" y="96"/>
                      </a:lnTo>
                      <a:lnTo>
                        <a:pt x="82" y="96"/>
                      </a:lnTo>
                      <a:lnTo>
                        <a:pt x="98" y="80"/>
                      </a:lnTo>
                      <a:lnTo>
                        <a:pt x="98" y="80"/>
                      </a:lnTo>
                      <a:lnTo>
                        <a:pt x="102" y="74"/>
                      </a:lnTo>
                      <a:lnTo>
                        <a:pt x="102" y="74"/>
                      </a:lnTo>
                      <a:lnTo>
                        <a:pt x="106" y="68"/>
                      </a:lnTo>
                      <a:lnTo>
                        <a:pt x="106" y="68"/>
                      </a:lnTo>
                      <a:lnTo>
                        <a:pt x="96" y="76"/>
                      </a:lnTo>
                      <a:lnTo>
                        <a:pt x="96" y="76"/>
                      </a:lnTo>
                      <a:lnTo>
                        <a:pt x="86" y="88"/>
                      </a:lnTo>
                      <a:lnTo>
                        <a:pt x="86" y="88"/>
                      </a:lnTo>
                      <a:lnTo>
                        <a:pt x="86" y="88"/>
                      </a:lnTo>
                      <a:lnTo>
                        <a:pt x="86" y="88"/>
                      </a:lnTo>
                      <a:lnTo>
                        <a:pt x="86" y="90"/>
                      </a:lnTo>
                      <a:lnTo>
                        <a:pt x="86" y="90"/>
                      </a:lnTo>
                      <a:lnTo>
                        <a:pt x="68" y="106"/>
                      </a:lnTo>
                      <a:lnTo>
                        <a:pt x="68" y="106"/>
                      </a:lnTo>
                      <a:lnTo>
                        <a:pt x="60" y="112"/>
                      </a:lnTo>
                      <a:lnTo>
                        <a:pt x="52" y="112"/>
                      </a:lnTo>
                      <a:lnTo>
                        <a:pt x="52" y="112"/>
                      </a:lnTo>
                      <a:lnTo>
                        <a:pt x="48" y="112"/>
                      </a:lnTo>
                      <a:lnTo>
                        <a:pt x="48" y="112"/>
                      </a:lnTo>
                      <a:lnTo>
                        <a:pt x="46" y="108"/>
                      </a:lnTo>
                      <a:lnTo>
                        <a:pt x="46" y="108"/>
                      </a:lnTo>
                      <a:lnTo>
                        <a:pt x="42" y="102"/>
                      </a:lnTo>
                      <a:lnTo>
                        <a:pt x="42" y="102"/>
                      </a:lnTo>
                      <a:lnTo>
                        <a:pt x="42" y="94"/>
                      </a:lnTo>
                      <a:lnTo>
                        <a:pt x="42" y="94"/>
                      </a:lnTo>
                      <a:lnTo>
                        <a:pt x="42" y="90"/>
                      </a:lnTo>
                      <a:lnTo>
                        <a:pt x="42" y="90"/>
                      </a:lnTo>
                      <a:lnTo>
                        <a:pt x="42" y="86"/>
                      </a:lnTo>
                      <a:lnTo>
                        <a:pt x="42" y="86"/>
                      </a:lnTo>
                      <a:lnTo>
                        <a:pt x="48" y="74"/>
                      </a:lnTo>
                      <a:lnTo>
                        <a:pt x="48" y="74"/>
                      </a:lnTo>
                      <a:lnTo>
                        <a:pt x="54" y="62"/>
                      </a:lnTo>
                      <a:lnTo>
                        <a:pt x="54" y="62"/>
                      </a:lnTo>
                      <a:lnTo>
                        <a:pt x="56" y="58"/>
                      </a:lnTo>
                      <a:lnTo>
                        <a:pt x="56" y="58"/>
                      </a:lnTo>
                      <a:lnTo>
                        <a:pt x="58" y="54"/>
                      </a:lnTo>
                      <a:lnTo>
                        <a:pt x="58" y="54"/>
                      </a:lnTo>
                      <a:lnTo>
                        <a:pt x="64" y="46"/>
                      </a:lnTo>
                      <a:lnTo>
                        <a:pt x="70" y="38"/>
                      </a:lnTo>
                      <a:lnTo>
                        <a:pt x="70" y="38"/>
                      </a:lnTo>
                      <a:lnTo>
                        <a:pt x="82" y="26"/>
                      </a:lnTo>
                      <a:lnTo>
                        <a:pt x="82" y="26"/>
                      </a:lnTo>
                      <a:lnTo>
                        <a:pt x="94" y="16"/>
                      </a:lnTo>
                      <a:lnTo>
                        <a:pt x="94" y="16"/>
                      </a:lnTo>
                      <a:lnTo>
                        <a:pt x="104" y="2"/>
                      </a:lnTo>
                      <a:lnTo>
                        <a:pt x="104" y="2"/>
                      </a:lnTo>
                      <a:lnTo>
                        <a:pt x="104" y="2"/>
                      </a:lnTo>
                      <a:lnTo>
                        <a:pt x="104" y="2"/>
                      </a:lnTo>
                      <a:lnTo>
                        <a:pt x="102" y="2"/>
                      </a:lnTo>
                      <a:lnTo>
                        <a:pt x="102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94" y="4"/>
                      </a:lnTo>
                      <a:lnTo>
                        <a:pt x="94" y="4"/>
                      </a:lnTo>
                      <a:lnTo>
                        <a:pt x="88" y="8"/>
                      </a:lnTo>
                      <a:lnTo>
                        <a:pt x="88" y="8"/>
                      </a:lnTo>
                      <a:lnTo>
                        <a:pt x="88" y="10"/>
                      </a:lnTo>
                      <a:lnTo>
                        <a:pt x="88" y="10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80" y="16"/>
                      </a:lnTo>
                      <a:lnTo>
                        <a:pt x="80" y="16"/>
                      </a:lnTo>
                      <a:lnTo>
                        <a:pt x="76" y="18"/>
                      </a:lnTo>
                      <a:lnTo>
                        <a:pt x="72" y="18"/>
                      </a:lnTo>
                      <a:lnTo>
                        <a:pt x="72" y="18"/>
                      </a:lnTo>
                      <a:lnTo>
                        <a:pt x="68" y="18"/>
                      </a:lnTo>
                      <a:lnTo>
                        <a:pt x="68" y="18"/>
                      </a:lnTo>
                      <a:lnTo>
                        <a:pt x="64" y="16"/>
                      </a:lnTo>
                      <a:lnTo>
                        <a:pt x="64" y="16"/>
                      </a:lnTo>
                      <a:lnTo>
                        <a:pt x="66" y="14"/>
                      </a:lnTo>
                      <a:lnTo>
                        <a:pt x="66" y="14"/>
                      </a:lnTo>
                      <a:lnTo>
                        <a:pt x="66" y="12"/>
                      </a:lnTo>
                      <a:lnTo>
                        <a:pt x="66" y="12"/>
                      </a:lnTo>
                      <a:lnTo>
                        <a:pt x="66" y="10"/>
                      </a:lnTo>
                      <a:lnTo>
                        <a:pt x="66" y="10"/>
                      </a:lnTo>
                      <a:lnTo>
                        <a:pt x="66" y="10"/>
                      </a:lnTo>
                      <a:lnTo>
                        <a:pt x="66" y="10"/>
                      </a:lnTo>
                      <a:lnTo>
                        <a:pt x="66" y="8"/>
                      </a:lnTo>
                      <a:lnTo>
                        <a:pt x="66" y="8"/>
                      </a:lnTo>
                      <a:lnTo>
                        <a:pt x="66" y="6"/>
                      </a:lnTo>
                      <a:lnTo>
                        <a:pt x="66" y="6"/>
                      </a:lnTo>
                      <a:lnTo>
                        <a:pt x="66" y="4"/>
                      </a:lnTo>
                      <a:lnTo>
                        <a:pt x="66" y="4"/>
                      </a:lnTo>
                      <a:lnTo>
                        <a:pt x="62" y="2"/>
                      </a:lnTo>
                      <a:lnTo>
                        <a:pt x="62" y="2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2" name="Freeform 86"/>
                <p:cNvSpPr>
                  <a:spLocks/>
                </p:cNvSpPr>
                <p:nvPr/>
              </p:nvSpPr>
              <p:spPr bwMode="auto">
                <a:xfrm>
                  <a:off x="3838575" y="1012825"/>
                  <a:ext cx="168275" cy="190500"/>
                </a:xfrm>
                <a:custGeom>
                  <a:avLst/>
                  <a:gdLst>
                    <a:gd name="T0" fmla="*/ 48 w 106"/>
                    <a:gd name="T1" fmla="*/ 10 h 120"/>
                    <a:gd name="T2" fmla="*/ 40 w 106"/>
                    <a:gd name="T3" fmla="*/ 22 h 120"/>
                    <a:gd name="T4" fmla="*/ 24 w 106"/>
                    <a:gd name="T5" fmla="*/ 44 h 120"/>
                    <a:gd name="T6" fmla="*/ 12 w 106"/>
                    <a:gd name="T7" fmla="*/ 64 h 120"/>
                    <a:gd name="T8" fmla="*/ 0 w 106"/>
                    <a:gd name="T9" fmla="*/ 84 h 120"/>
                    <a:gd name="T10" fmla="*/ 24 w 106"/>
                    <a:gd name="T11" fmla="*/ 52 h 120"/>
                    <a:gd name="T12" fmla="*/ 38 w 106"/>
                    <a:gd name="T13" fmla="*/ 36 h 120"/>
                    <a:gd name="T14" fmla="*/ 52 w 106"/>
                    <a:gd name="T15" fmla="*/ 22 h 120"/>
                    <a:gd name="T16" fmla="*/ 52 w 106"/>
                    <a:gd name="T17" fmla="*/ 22 h 120"/>
                    <a:gd name="T18" fmla="*/ 54 w 106"/>
                    <a:gd name="T19" fmla="*/ 22 h 120"/>
                    <a:gd name="T20" fmla="*/ 58 w 106"/>
                    <a:gd name="T21" fmla="*/ 22 h 120"/>
                    <a:gd name="T22" fmla="*/ 64 w 106"/>
                    <a:gd name="T23" fmla="*/ 24 h 120"/>
                    <a:gd name="T24" fmla="*/ 66 w 106"/>
                    <a:gd name="T25" fmla="*/ 26 h 120"/>
                    <a:gd name="T26" fmla="*/ 70 w 106"/>
                    <a:gd name="T27" fmla="*/ 28 h 120"/>
                    <a:gd name="T28" fmla="*/ 62 w 106"/>
                    <a:gd name="T29" fmla="*/ 40 h 120"/>
                    <a:gd name="T30" fmla="*/ 48 w 106"/>
                    <a:gd name="T31" fmla="*/ 58 h 120"/>
                    <a:gd name="T32" fmla="*/ 42 w 106"/>
                    <a:gd name="T33" fmla="*/ 66 h 120"/>
                    <a:gd name="T34" fmla="*/ 32 w 106"/>
                    <a:gd name="T35" fmla="*/ 82 h 120"/>
                    <a:gd name="T36" fmla="*/ 30 w 106"/>
                    <a:gd name="T37" fmla="*/ 88 h 120"/>
                    <a:gd name="T38" fmla="*/ 26 w 106"/>
                    <a:gd name="T39" fmla="*/ 96 h 120"/>
                    <a:gd name="T40" fmla="*/ 26 w 106"/>
                    <a:gd name="T41" fmla="*/ 102 h 120"/>
                    <a:gd name="T42" fmla="*/ 32 w 106"/>
                    <a:gd name="T43" fmla="*/ 116 h 120"/>
                    <a:gd name="T44" fmla="*/ 38 w 106"/>
                    <a:gd name="T45" fmla="*/ 118 h 120"/>
                    <a:gd name="T46" fmla="*/ 54 w 106"/>
                    <a:gd name="T47" fmla="*/ 118 h 120"/>
                    <a:gd name="T48" fmla="*/ 62 w 106"/>
                    <a:gd name="T49" fmla="*/ 112 h 120"/>
                    <a:gd name="T50" fmla="*/ 98 w 106"/>
                    <a:gd name="T51" fmla="*/ 80 h 120"/>
                    <a:gd name="T52" fmla="*/ 102 w 106"/>
                    <a:gd name="T53" fmla="*/ 74 h 120"/>
                    <a:gd name="T54" fmla="*/ 96 w 106"/>
                    <a:gd name="T55" fmla="*/ 76 h 120"/>
                    <a:gd name="T56" fmla="*/ 86 w 106"/>
                    <a:gd name="T57" fmla="*/ 88 h 120"/>
                    <a:gd name="T58" fmla="*/ 84 w 106"/>
                    <a:gd name="T59" fmla="*/ 90 h 120"/>
                    <a:gd name="T60" fmla="*/ 66 w 106"/>
                    <a:gd name="T61" fmla="*/ 106 h 120"/>
                    <a:gd name="T62" fmla="*/ 52 w 106"/>
                    <a:gd name="T63" fmla="*/ 112 h 120"/>
                    <a:gd name="T64" fmla="*/ 44 w 106"/>
                    <a:gd name="T65" fmla="*/ 108 h 120"/>
                    <a:gd name="T66" fmla="*/ 42 w 106"/>
                    <a:gd name="T67" fmla="*/ 102 h 120"/>
                    <a:gd name="T68" fmla="*/ 40 w 106"/>
                    <a:gd name="T69" fmla="*/ 90 h 120"/>
                    <a:gd name="T70" fmla="*/ 42 w 106"/>
                    <a:gd name="T71" fmla="*/ 86 h 120"/>
                    <a:gd name="T72" fmla="*/ 54 w 106"/>
                    <a:gd name="T73" fmla="*/ 62 h 120"/>
                    <a:gd name="T74" fmla="*/ 56 w 106"/>
                    <a:gd name="T75" fmla="*/ 58 h 120"/>
                    <a:gd name="T76" fmla="*/ 62 w 106"/>
                    <a:gd name="T77" fmla="*/ 46 h 120"/>
                    <a:gd name="T78" fmla="*/ 82 w 106"/>
                    <a:gd name="T79" fmla="*/ 26 h 120"/>
                    <a:gd name="T80" fmla="*/ 94 w 106"/>
                    <a:gd name="T81" fmla="*/ 16 h 120"/>
                    <a:gd name="T82" fmla="*/ 102 w 106"/>
                    <a:gd name="T83" fmla="*/ 2 h 120"/>
                    <a:gd name="T84" fmla="*/ 102 w 106"/>
                    <a:gd name="T85" fmla="*/ 2 h 120"/>
                    <a:gd name="T86" fmla="*/ 100 w 106"/>
                    <a:gd name="T87" fmla="*/ 2 h 120"/>
                    <a:gd name="T88" fmla="*/ 92 w 106"/>
                    <a:gd name="T89" fmla="*/ 4 h 120"/>
                    <a:gd name="T90" fmla="*/ 86 w 106"/>
                    <a:gd name="T91" fmla="*/ 10 h 120"/>
                    <a:gd name="T92" fmla="*/ 86 w 106"/>
                    <a:gd name="T93" fmla="*/ 10 h 120"/>
                    <a:gd name="T94" fmla="*/ 76 w 106"/>
                    <a:gd name="T95" fmla="*/ 18 h 120"/>
                    <a:gd name="T96" fmla="*/ 68 w 106"/>
                    <a:gd name="T97" fmla="*/ 18 h 120"/>
                    <a:gd name="T98" fmla="*/ 64 w 106"/>
                    <a:gd name="T99" fmla="*/ 16 h 120"/>
                    <a:gd name="T100" fmla="*/ 64 w 106"/>
                    <a:gd name="T101" fmla="*/ 12 h 120"/>
                    <a:gd name="T102" fmla="*/ 64 w 106"/>
                    <a:gd name="T103" fmla="*/ 10 h 120"/>
                    <a:gd name="T104" fmla="*/ 64 w 106"/>
                    <a:gd name="T105" fmla="*/ 8 h 120"/>
                    <a:gd name="T106" fmla="*/ 64 w 106"/>
                    <a:gd name="T107" fmla="*/ 6 h 120"/>
                    <a:gd name="T108" fmla="*/ 62 w 106"/>
                    <a:gd name="T109" fmla="*/ 2 h 120"/>
                    <a:gd name="T110" fmla="*/ 58 w 106"/>
                    <a:gd name="T111" fmla="*/ 0 h 120"/>
                    <a:gd name="T112" fmla="*/ 56 w 106"/>
                    <a:gd name="T113" fmla="*/ 0 h 120"/>
                    <a:gd name="T114" fmla="*/ 56 w 106"/>
                    <a:gd name="T115" fmla="*/ 0 h 120"/>
                    <a:gd name="T116" fmla="*/ 56 w 106"/>
                    <a:gd name="T117" fmla="*/ 0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</a:cxnLst>
                  <a:rect l="0" t="0" r="r" b="b"/>
                  <a:pathLst>
                    <a:path w="106" h="120">
                      <a:moveTo>
                        <a:pt x="56" y="0"/>
                      </a:moveTo>
                      <a:lnTo>
                        <a:pt x="56" y="0"/>
                      </a:lnTo>
                      <a:lnTo>
                        <a:pt x="48" y="10"/>
                      </a:lnTo>
                      <a:lnTo>
                        <a:pt x="48" y="10"/>
                      </a:lnTo>
                      <a:lnTo>
                        <a:pt x="40" y="22"/>
                      </a:lnTo>
                      <a:lnTo>
                        <a:pt x="40" y="22"/>
                      </a:lnTo>
                      <a:lnTo>
                        <a:pt x="32" y="32"/>
                      </a:lnTo>
                      <a:lnTo>
                        <a:pt x="32" y="32"/>
                      </a:lnTo>
                      <a:lnTo>
                        <a:pt x="24" y="44"/>
                      </a:lnTo>
                      <a:lnTo>
                        <a:pt x="24" y="44"/>
                      </a:lnTo>
                      <a:lnTo>
                        <a:pt x="12" y="64"/>
                      </a:lnTo>
                      <a:lnTo>
                        <a:pt x="12" y="64"/>
                      </a:lnTo>
                      <a:lnTo>
                        <a:pt x="0" y="80"/>
                      </a:lnTo>
                      <a:lnTo>
                        <a:pt x="0" y="84"/>
                      </a:lnTo>
                      <a:lnTo>
                        <a:pt x="0" y="84"/>
                      </a:lnTo>
                      <a:lnTo>
                        <a:pt x="12" y="70"/>
                      </a:lnTo>
                      <a:lnTo>
                        <a:pt x="12" y="70"/>
                      </a:lnTo>
                      <a:lnTo>
                        <a:pt x="24" y="52"/>
                      </a:lnTo>
                      <a:lnTo>
                        <a:pt x="24" y="52"/>
                      </a:lnTo>
                      <a:lnTo>
                        <a:pt x="38" y="36"/>
                      </a:lnTo>
                      <a:lnTo>
                        <a:pt x="38" y="36"/>
                      </a:lnTo>
                      <a:lnTo>
                        <a:pt x="50" y="24"/>
                      </a:lnTo>
                      <a:lnTo>
                        <a:pt x="50" y="24"/>
                      </a:lnTo>
                      <a:lnTo>
                        <a:pt x="52" y="22"/>
                      </a:lnTo>
                      <a:lnTo>
                        <a:pt x="52" y="22"/>
                      </a:lnTo>
                      <a:lnTo>
                        <a:pt x="52" y="22"/>
                      </a:lnTo>
                      <a:lnTo>
                        <a:pt x="52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4" y="22"/>
                      </a:lnTo>
                      <a:lnTo>
                        <a:pt x="58" y="22"/>
                      </a:lnTo>
                      <a:lnTo>
                        <a:pt x="58" y="22"/>
                      </a:lnTo>
                      <a:lnTo>
                        <a:pt x="62" y="22"/>
                      </a:lnTo>
                      <a:lnTo>
                        <a:pt x="62" y="22"/>
                      </a:lnTo>
                      <a:lnTo>
                        <a:pt x="64" y="24"/>
                      </a:lnTo>
                      <a:lnTo>
                        <a:pt x="64" y="24"/>
                      </a:lnTo>
                      <a:lnTo>
                        <a:pt x="66" y="26"/>
                      </a:lnTo>
                      <a:lnTo>
                        <a:pt x="66" y="26"/>
                      </a:lnTo>
                      <a:lnTo>
                        <a:pt x="68" y="26"/>
                      </a:lnTo>
                      <a:lnTo>
                        <a:pt x="68" y="26"/>
                      </a:lnTo>
                      <a:lnTo>
                        <a:pt x="70" y="28"/>
                      </a:lnTo>
                      <a:lnTo>
                        <a:pt x="70" y="28"/>
                      </a:lnTo>
                      <a:lnTo>
                        <a:pt x="62" y="40"/>
                      </a:lnTo>
                      <a:lnTo>
                        <a:pt x="62" y="40"/>
                      </a:lnTo>
                      <a:lnTo>
                        <a:pt x="54" y="50"/>
                      </a:lnTo>
                      <a:lnTo>
                        <a:pt x="54" y="50"/>
                      </a:lnTo>
                      <a:lnTo>
                        <a:pt x="48" y="58"/>
                      </a:lnTo>
                      <a:lnTo>
                        <a:pt x="48" y="58"/>
                      </a:lnTo>
                      <a:lnTo>
                        <a:pt x="42" y="66"/>
                      </a:lnTo>
                      <a:lnTo>
                        <a:pt x="42" y="66"/>
                      </a:lnTo>
                      <a:lnTo>
                        <a:pt x="36" y="74"/>
                      </a:lnTo>
                      <a:lnTo>
                        <a:pt x="36" y="74"/>
                      </a:lnTo>
                      <a:lnTo>
                        <a:pt x="32" y="82"/>
                      </a:lnTo>
                      <a:lnTo>
                        <a:pt x="32" y="82"/>
                      </a:lnTo>
                      <a:lnTo>
                        <a:pt x="30" y="88"/>
                      </a:lnTo>
                      <a:lnTo>
                        <a:pt x="30" y="88"/>
                      </a:lnTo>
                      <a:lnTo>
                        <a:pt x="28" y="92"/>
                      </a:lnTo>
                      <a:lnTo>
                        <a:pt x="28" y="92"/>
                      </a:lnTo>
                      <a:lnTo>
                        <a:pt x="26" y="96"/>
                      </a:lnTo>
                      <a:lnTo>
                        <a:pt x="26" y="96"/>
                      </a:lnTo>
                      <a:lnTo>
                        <a:pt x="26" y="102"/>
                      </a:lnTo>
                      <a:lnTo>
                        <a:pt x="26" y="102"/>
                      </a:lnTo>
                      <a:lnTo>
                        <a:pt x="28" y="110"/>
                      </a:lnTo>
                      <a:lnTo>
                        <a:pt x="28" y="110"/>
                      </a:lnTo>
                      <a:lnTo>
                        <a:pt x="32" y="116"/>
                      </a:lnTo>
                      <a:lnTo>
                        <a:pt x="32" y="116"/>
                      </a:lnTo>
                      <a:lnTo>
                        <a:pt x="38" y="118"/>
                      </a:lnTo>
                      <a:lnTo>
                        <a:pt x="38" y="118"/>
                      </a:lnTo>
                      <a:lnTo>
                        <a:pt x="44" y="120"/>
                      </a:lnTo>
                      <a:lnTo>
                        <a:pt x="44" y="120"/>
                      </a:lnTo>
                      <a:lnTo>
                        <a:pt x="54" y="118"/>
                      </a:lnTo>
                      <a:lnTo>
                        <a:pt x="54" y="118"/>
                      </a:lnTo>
                      <a:lnTo>
                        <a:pt x="62" y="112"/>
                      </a:lnTo>
                      <a:lnTo>
                        <a:pt x="62" y="112"/>
                      </a:lnTo>
                      <a:lnTo>
                        <a:pt x="82" y="96"/>
                      </a:lnTo>
                      <a:lnTo>
                        <a:pt x="82" y="96"/>
                      </a:lnTo>
                      <a:lnTo>
                        <a:pt x="98" y="80"/>
                      </a:lnTo>
                      <a:lnTo>
                        <a:pt x="98" y="80"/>
                      </a:lnTo>
                      <a:lnTo>
                        <a:pt x="102" y="74"/>
                      </a:lnTo>
                      <a:lnTo>
                        <a:pt x="102" y="74"/>
                      </a:lnTo>
                      <a:lnTo>
                        <a:pt x="106" y="68"/>
                      </a:lnTo>
                      <a:lnTo>
                        <a:pt x="106" y="68"/>
                      </a:lnTo>
                      <a:lnTo>
                        <a:pt x="96" y="76"/>
                      </a:lnTo>
                      <a:lnTo>
                        <a:pt x="96" y="76"/>
                      </a:lnTo>
                      <a:lnTo>
                        <a:pt x="86" y="88"/>
                      </a:lnTo>
                      <a:lnTo>
                        <a:pt x="86" y="88"/>
                      </a:lnTo>
                      <a:lnTo>
                        <a:pt x="84" y="88"/>
                      </a:lnTo>
                      <a:lnTo>
                        <a:pt x="84" y="88"/>
                      </a:lnTo>
                      <a:lnTo>
                        <a:pt x="84" y="90"/>
                      </a:lnTo>
                      <a:lnTo>
                        <a:pt x="84" y="90"/>
                      </a:lnTo>
                      <a:lnTo>
                        <a:pt x="66" y="106"/>
                      </a:lnTo>
                      <a:lnTo>
                        <a:pt x="66" y="106"/>
                      </a:lnTo>
                      <a:lnTo>
                        <a:pt x="58" y="112"/>
                      </a:lnTo>
                      <a:lnTo>
                        <a:pt x="52" y="112"/>
                      </a:lnTo>
                      <a:lnTo>
                        <a:pt x="52" y="112"/>
                      </a:lnTo>
                      <a:lnTo>
                        <a:pt x="48" y="112"/>
                      </a:lnTo>
                      <a:lnTo>
                        <a:pt x="48" y="112"/>
                      </a:lnTo>
                      <a:lnTo>
                        <a:pt x="44" y="108"/>
                      </a:lnTo>
                      <a:lnTo>
                        <a:pt x="44" y="108"/>
                      </a:lnTo>
                      <a:lnTo>
                        <a:pt x="42" y="102"/>
                      </a:lnTo>
                      <a:lnTo>
                        <a:pt x="42" y="102"/>
                      </a:lnTo>
                      <a:lnTo>
                        <a:pt x="40" y="94"/>
                      </a:lnTo>
                      <a:lnTo>
                        <a:pt x="40" y="94"/>
                      </a:lnTo>
                      <a:lnTo>
                        <a:pt x="40" y="90"/>
                      </a:lnTo>
                      <a:lnTo>
                        <a:pt x="40" y="90"/>
                      </a:lnTo>
                      <a:lnTo>
                        <a:pt x="42" y="86"/>
                      </a:lnTo>
                      <a:lnTo>
                        <a:pt x="42" y="86"/>
                      </a:lnTo>
                      <a:lnTo>
                        <a:pt x="46" y="74"/>
                      </a:lnTo>
                      <a:lnTo>
                        <a:pt x="46" y="74"/>
                      </a:lnTo>
                      <a:lnTo>
                        <a:pt x="54" y="62"/>
                      </a:lnTo>
                      <a:lnTo>
                        <a:pt x="54" y="62"/>
                      </a:lnTo>
                      <a:lnTo>
                        <a:pt x="56" y="58"/>
                      </a:lnTo>
                      <a:lnTo>
                        <a:pt x="56" y="58"/>
                      </a:lnTo>
                      <a:lnTo>
                        <a:pt x="58" y="54"/>
                      </a:lnTo>
                      <a:lnTo>
                        <a:pt x="58" y="54"/>
                      </a:lnTo>
                      <a:lnTo>
                        <a:pt x="62" y="46"/>
                      </a:lnTo>
                      <a:lnTo>
                        <a:pt x="68" y="38"/>
                      </a:lnTo>
                      <a:lnTo>
                        <a:pt x="68" y="38"/>
                      </a:lnTo>
                      <a:lnTo>
                        <a:pt x="82" y="26"/>
                      </a:lnTo>
                      <a:lnTo>
                        <a:pt x="82" y="26"/>
                      </a:lnTo>
                      <a:lnTo>
                        <a:pt x="94" y="16"/>
                      </a:lnTo>
                      <a:lnTo>
                        <a:pt x="94" y="16"/>
                      </a:lnTo>
                      <a:lnTo>
                        <a:pt x="104" y="2"/>
                      </a:lnTo>
                      <a:lnTo>
                        <a:pt x="104" y="2"/>
                      </a:lnTo>
                      <a:lnTo>
                        <a:pt x="102" y="2"/>
                      </a:lnTo>
                      <a:lnTo>
                        <a:pt x="102" y="2"/>
                      </a:lnTo>
                      <a:lnTo>
                        <a:pt x="102" y="2"/>
                      </a:lnTo>
                      <a:lnTo>
                        <a:pt x="102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100" y="2"/>
                      </a:lnTo>
                      <a:lnTo>
                        <a:pt x="92" y="4"/>
                      </a:lnTo>
                      <a:lnTo>
                        <a:pt x="92" y="4"/>
                      </a:lnTo>
                      <a:lnTo>
                        <a:pt x="86" y="8"/>
                      </a:lnTo>
                      <a:lnTo>
                        <a:pt x="86" y="8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80" y="16"/>
                      </a:lnTo>
                      <a:lnTo>
                        <a:pt x="80" y="16"/>
                      </a:lnTo>
                      <a:lnTo>
                        <a:pt x="76" y="18"/>
                      </a:lnTo>
                      <a:lnTo>
                        <a:pt x="72" y="18"/>
                      </a:lnTo>
                      <a:lnTo>
                        <a:pt x="72" y="18"/>
                      </a:lnTo>
                      <a:lnTo>
                        <a:pt x="68" y="18"/>
                      </a:lnTo>
                      <a:lnTo>
                        <a:pt x="68" y="18"/>
                      </a:lnTo>
                      <a:lnTo>
                        <a:pt x="64" y="16"/>
                      </a:lnTo>
                      <a:lnTo>
                        <a:pt x="64" y="16"/>
                      </a:lnTo>
                      <a:lnTo>
                        <a:pt x="64" y="14"/>
                      </a:lnTo>
                      <a:lnTo>
                        <a:pt x="64" y="14"/>
                      </a:lnTo>
                      <a:lnTo>
                        <a:pt x="64" y="12"/>
                      </a:lnTo>
                      <a:lnTo>
                        <a:pt x="64" y="12"/>
                      </a:lnTo>
                      <a:lnTo>
                        <a:pt x="64" y="10"/>
                      </a:lnTo>
                      <a:lnTo>
                        <a:pt x="64" y="10"/>
                      </a:lnTo>
                      <a:lnTo>
                        <a:pt x="64" y="10"/>
                      </a:lnTo>
                      <a:lnTo>
                        <a:pt x="64" y="10"/>
                      </a:lnTo>
                      <a:lnTo>
                        <a:pt x="64" y="8"/>
                      </a:lnTo>
                      <a:lnTo>
                        <a:pt x="64" y="8"/>
                      </a:lnTo>
                      <a:lnTo>
                        <a:pt x="64" y="6"/>
                      </a:lnTo>
                      <a:lnTo>
                        <a:pt x="64" y="6"/>
                      </a:lnTo>
                      <a:lnTo>
                        <a:pt x="64" y="4"/>
                      </a:lnTo>
                      <a:lnTo>
                        <a:pt x="64" y="4"/>
                      </a:lnTo>
                      <a:lnTo>
                        <a:pt x="62" y="2"/>
                      </a:lnTo>
                      <a:lnTo>
                        <a:pt x="62" y="2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8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4" name="Freeform 88"/>
                <p:cNvSpPr>
                  <a:spLocks noEditPoints="1"/>
                </p:cNvSpPr>
                <p:nvPr/>
              </p:nvSpPr>
              <p:spPr bwMode="auto">
                <a:xfrm>
                  <a:off x="4521200" y="742950"/>
                  <a:ext cx="447675" cy="463550"/>
                </a:xfrm>
                <a:custGeom>
                  <a:avLst/>
                  <a:gdLst>
                    <a:gd name="T0" fmla="*/ 178 w 282"/>
                    <a:gd name="T1" fmla="*/ 0 h 292"/>
                    <a:gd name="T2" fmla="*/ 158 w 282"/>
                    <a:gd name="T3" fmla="*/ 4 h 292"/>
                    <a:gd name="T4" fmla="*/ 112 w 282"/>
                    <a:gd name="T5" fmla="*/ 56 h 292"/>
                    <a:gd name="T6" fmla="*/ 106 w 282"/>
                    <a:gd name="T7" fmla="*/ 88 h 292"/>
                    <a:gd name="T8" fmla="*/ 106 w 282"/>
                    <a:gd name="T9" fmla="*/ 118 h 292"/>
                    <a:gd name="T10" fmla="*/ 88 w 282"/>
                    <a:gd name="T11" fmla="*/ 122 h 292"/>
                    <a:gd name="T12" fmla="*/ 60 w 282"/>
                    <a:gd name="T13" fmla="*/ 136 h 292"/>
                    <a:gd name="T14" fmla="*/ 12 w 282"/>
                    <a:gd name="T15" fmla="*/ 186 h 292"/>
                    <a:gd name="T16" fmla="*/ 0 w 282"/>
                    <a:gd name="T17" fmla="*/ 228 h 292"/>
                    <a:gd name="T18" fmla="*/ 14 w 282"/>
                    <a:gd name="T19" fmla="*/ 266 h 292"/>
                    <a:gd name="T20" fmla="*/ 48 w 282"/>
                    <a:gd name="T21" fmla="*/ 290 h 292"/>
                    <a:gd name="T22" fmla="*/ 86 w 282"/>
                    <a:gd name="T23" fmla="*/ 290 h 292"/>
                    <a:gd name="T24" fmla="*/ 134 w 282"/>
                    <a:gd name="T25" fmla="*/ 262 h 292"/>
                    <a:gd name="T26" fmla="*/ 182 w 282"/>
                    <a:gd name="T27" fmla="*/ 290 h 292"/>
                    <a:gd name="T28" fmla="*/ 218 w 282"/>
                    <a:gd name="T29" fmla="*/ 278 h 292"/>
                    <a:gd name="T30" fmla="*/ 258 w 282"/>
                    <a:gd name="T31" fmla="*/ 230 h 292"/>
                    <a:gd name="T32" fmla="*/ 256 w 282"/>
                    <a:gd name="T33" fmla="*/ 224 h 292"/>
                    <a:gd name="T34" fmla="*/ 216 w 282"/>
                    <a:gd name="T35" fmla="*/ 270 h 292"/>
                    <a:gd name="T36" fmla="*/ 186 w 282"/>
                    <a:gd name="T37" fmla="*/ 276 h 292"/>
                    <a:gd name="T38" fmla="*/ 156 w 282"/>
                    <a:gd name="T39" fmla="*/ 248 h 292"/>
                    <a:gd name="T40" fmla="*/ 164 w 282"/>
                    <a:gd name="T41" fmla="*/ 222 h 292"/>
                    <a:gd name="T42" fmla="*/ 180 w 282"/>
                    <a:gd name="T43" fmla="*/ 190 h 292"/>
                    <a:gd name="T44" fmla="*/ 230 w 282"/>
                    <a:gd name="T45" fmla="*/ 118 h 292"/>
                    <a:gd name="T46" fmla="*/ 244 w 282"/>
                    <a:gd name="T47" fmla="*/ 114 h 292"/>
                    <a:gd name="T48" fmla="*/ 248 w 282"/>
                    <a:gd name="T49" fmla="*/ 122 h 292"/>
                    <a:gd name="T50" fmla="*/ 242 w 282"/>
                    <a:gd name="T51" fmla="*/ 138 h 292"/>
                    <a:gd name="T52" fmla="*/ 240 w 282"/>
                    <a:gd name="T53" fmla="*/ 150 h 292"/>
                    <a:gd name="T54" fmla="*/ 256 w 282"/>
                    <a:gd name="T55" fmla="*/ 162 h 292"/>
                    <a:gd name="T56" fmla="*/ 262 w 282"/>
                    <a:gd name="T57" fmla="*/ 162 h 292"/>
                    <a:gd name="T58" fmla="*/ 274 w 282"/>
                    <a:gd name="T59" fmla="*/ 156 h 292"/>
                    <a:gd name="T60" fmla="*/ 280 w 282"/>
                    <a:gd name="T61" fmla="*/ 146 h 292"/>
                    <a:gd name="T62" fmla="*/ 278 w 282"/>
                    <a:gd name="T63" fmla="*/ 118 h 292"/>
                    <a:gd name="T64" fmla="*/ 260 w 282"/>
                    <a:gd name="T65" fmla="*/ 108 h 292"/>
                    <a:gd name="T66" fmla="*/ 210 w 282"/>
                    <a:gd name="T67" fmla="*/ 128 h 292"/>
                    <a:gd name="T68" fmla="*/ 180 w 282"/>
                    <a:gd name="T69" fmla="*/ 176 h 292"/>
                    <a:gd name="T70" fmla="*/ 148 w 282"/>
                    <a:gd name="T71" fmla="*/ 222 h 292"/>
                    <a:gd name="T72" fmla="*/ 140 w 282"/>
                    <a:gd name="T73" fmla="*/ 136 h 292"/>
                    <a:gd name="T74" fmla="*/ 164 w 282"/>
                    <a:gd name="T75" fmla="*/ 102 h 292"/>
                    <a:gd name="T76" fmla="*/ 190 w 282"/>
                    <a:gd name="T77" fmla="*/ 88 h 292"/>
                    <a:gd name="T78" fmla="*/ 224 w 282"/>
                    <a:gd name="T79" fmla="*/ 42 h 292"/>
                    <a:gd name="T80" fmla="*/ 224 w 282"/>
                    <a:gd name="T81" fmla="*/ 40 h 292"/>
                    <a:gd name="T82" fmla="*/ 212 w 282"/>
                    <a:gd name="T83" fmla="*/ 12 h 292"/>
                    <a:gd name="T84" fmla="*/ 212 w 282"/>
                    <a:gd name="T85" fmla="*/ 12 h 292"/>
                    <a:gd name="T86" fmla="*/ 72 w 282"/>
                    <a:gd name="T87" fmla="*/ 140 h 292"/>
                    <a:gd name="T88" fmla="*/ 104 w 282"/>
                    <a:gd name="T89" fmla="*/ 132 h 292"/>
                    <a:gd name="T90" fmla="*/ 106 w 282"/>
                    <a:gd name="T91" fmla="*/ 154 h 292"/>
                    <a:gd name="T92" fmla="*/ 126 w 282"/>
                    <a:gd name="T93" fmla="*/ 252 h 292"/>
                    <a:gd name="T94" fmla="*/ 108 w 282"/>
                    <a:gd name="T95" fmla="*/ 270 h 292"/>
                    <a:gd name="T96" fmla="*/ 88 w 282"/>
                    <a:gd name="T97" fmla="*/ 278 h 292"/>
                    <a:gd name="T98" fmla="*/ 56 w 282"/>
                    <a:gd name="T99" fmla="*/ 266 h 292"/>
                    <a:gd name="T100" fmla="*/ 42 w 282"/>
                    <a:gd name="T101" fmla="*/ 234 h 292"/>
                    <a:gd name="T102" fmla="*/ 40 w 282"/>
                    <a:gd name="T103" fmla="*/ 192 h 292"/>
                    <a:gd name="T104" fmla="*/ 170 w 282"/>
                    <a:gd name="T105" fmla="*/ 8 h 292"/>
                    <a:gd name="T106" fmla="*/ 176 w 282"/>
                    <a:gd name="T107" fmla="*/ 8 h 292"/>
                    <a:gd name="T108" fmla="*/ 196 w 282"/>
                    <a:gd name="T109" fmla="*/ 16 h 292"/>
                    <a:gd name="T110" fmla="*/ 204 w 282"/>
                    <a:gd name="T111" fmla="*/ 36 h 292"/>
                    <a:gd name="T112" fmla="*/ 202 w 282"/>
                    <a:gd name="T113" fmla="*/ 56 h 292"/>
                    <a:gd name="T114" fmla="*/ 190 w 282"/>
                    <a:gd name="T115" fmla="*/ 72 h 292"/>
                    <a:gd name="T116" fmla="*/ 138 w 282"/>
                    <a:gd name="T117" fmla="*/ 104 h 292"/>
                    <a:gd name="T118" fmla="*/ 138 w 282"/>
                    <a:gd name="T119" fmla="*/ 80 h 292"/>
                    <a:gd name="T120" fmla="*/ 144 w 282"/>
                    <a:gd name="T121" fmla="*/ 32 h 292"/>
                    <a:gd name="T122" fmla="*/ 170 w 282"/>
                    <a:gd name="T123" fmla="*/ 8 h 29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</a:cxnLst>
                  <a:rect l="0" t="0" r="r" b="b"/>
                  <a:pathLst>
                    <a:path w="282" h="292">
                      <a:moveTo>
                        <a:pt x="212" y="12"/>
                      </a:moveTo>
                      <a:lnTo>
                        <a:pt x="212" y="12"/>
                      </a:lnTo>
                      <a:lnTo>
                        <a:pt x="196" y="4"/>
                      </a:lnTo>
                      <a:lnTo>
                        <a:pt x="196" y="4"/>
                      </a:lnTo>
                      <a:lnTo>
                        <a:pt x="188" y="2"/>
                      </a:lnTo>
                      <a:lnTo>
                        <a:pt x="178" y="0"/>
                      </a:lnTo>
                      <a:lnTo>
                        <a:pt x="178" y="0"/>
                      </a:lnTo>
                      <a:lnTo>
                        <a:pt x="174" y="0"/>
                      </a:lnTo>
                      <a:lnTo>
                        <a:pt x="174" y="0"/>
                      </a:lnTo>
                      <a:lnTo>
                        <a:pt x="170" y="2"/>
                      </a:lnTo>
                      <a:lnTo>
                        <a:pt x="170" y="2"/>
                      </a:lnTo>
                      <a:lnTo>
                        <a:pt x="158" y="4"/>
                      </a:lnTo>
                      <a:lnTo>
                        <a:pt x="148" y="8"/>
                      </a:lnTo>
                      <a:lnTo>
                        <a:pt x="140" y="14"/>
                      </a:lnTo>
                      <a:lnTo>
                        <a:pt x="134" y="20"/>
                      </a:lnTo>
                      <a:lnTo>
                        <a:pt x="134" y="20"/>
                      </a:lnTo>
                      <a:lnTo>
                        <a:pt x="122" y="36"/>
                      </a:lnTo>
                      <a:lnTo>
                        <a:pt x="112" y="56"/>
                      </a:lnTo>
                      <a:lnTo>
                        <a:pt x="112" y="56"/>
                      </a:lnTo>
                      <a:lnTo>
                        <a:pt x="110" y="66"/>
                      </a:lnTo>
                      <a:lnTo>
                        <a:pt x="110" y="66"/>
                      </a:lnTo>
                      <a:lnTo>
                        <a:pt x="106" y="76"/>
                      </a:lnTo>
                      <a:lnTo>
                        <a:pt x="106" y="76"/>
                      </a:lnTo>
                      <a:lnTo>
                        <a:pt x="106" y="88"/>
                      </a:lnTo>
                      <a:lnTo>
                        <a:pt x="106" y="88"/>
                      </a:lnTo>
                      <a:lnTo>
                        <a:pt x="106" y="100"/>
                      </a:lnTo>
                      <a:lnTo>
                        <a:pt x="106" y="100"/>
                      </a:lnTo>
                      <a:lnTo>
                        <a:pt x="106" y="108"/>
                      </a:lnTo>
                      <a:lnTo>
                        <a:pt x="106" y="108"/>
                      </a:lnTo>
                      <a:lnTo>
                        <a:pt x="106" y="118"/>
                      </a:lnTo>
                      <a:lnTo>
                        <a:pt x="106" y="118"/>
                      </a:lnTo>
                      <a:lnTo>
                        <a:pt x="92" y="122"/>
                      </a:lnTo>
                      <a:lnTo>
                        <a:pt x="92" y="122"/>
                      </a:lnTo>
                      <a:lnTo>
                        <a:pt x="92" y="122"/>
                      </a:lnTo>
                      <a:lnTo>
                        <a:pt x="88" y="122"/>
                      </a:lnTo>
                      <a:lnTo>
                        <a:pt x="88" y="122"/>
                      </a:lnTo>
                      <a:lnTo>
                        <a:pt x="84" y="124"/>
                      </a:lnTo>
                      <a:lnTo>
                        <a:pt x="84" y="124"/>
                      </a:lnTo>
                      <a:lnTo>
                        <a:pt x="72" y="128"/>
                      </a:lnTo>
                      <a:lnTo>
                        <a:pt x="72" y="128"/>
                      </a:lnTo>
                      <a:lnTo>
                        <a:pt x="60" y="136"/>
                      </a:lnTo>
                      <a:lnTo>
                        <a:pt x="60" y="136"/>
                      </a:lnTo>
                      <a:lnTo>
                        <a:pt x="48" y="144"/>
                      </a:lnTo>
                      <a:lnTo>
                        <a:pt x="38" y="152"/>
                      </a:lnTo>
                      <a:lnTo>
                        <a:pt x="28" y="162"/>
                      </a:lnTo>
                      <a:lnTo>
                        <a:pt x="20" y="174"/>
                      </a:lnTo>
                      <a:lnTo>
                        <a:pt x="20" y="174"/>
                      </a:lnTo>
                      <a:lnTo>
                        <a:pt x="12" y="186"/>
                      </a:lnTo>
                      <a:lnTo>
                        <a:pt x="6" y="198"/>
                      </a:lnTo>
                      <a:lnTo>
                        <a:pt x="2" y="212"/>
                      </a:lnTo>
                      <a:lnTo>
                        <a:pt x="0" y="228"/>
                      </a:lnTo>
                      <a:lnTo>
                        <a:pt x="0" y="228"/>
                      </a:lnTo>
                      <a:lnTo>
                        <a:pt x="0" y="228"/>
                      </a:lnTo>
                      <a:lnTo>
                        <a:pt x="0" y="228"/>
                      </a:lnTo>
                      <a:lnTo>
                        <a:pt x="0" y="230"/>
                      </a:lnTo>
                      <a:lnTo>
                        <a:pt x="0" y="230"/>
                      </a:lnTo>
                      <a:lnTo>
                        <a:pt x="2" y="240"/>
                      </a:lnTo>
                      <a:lnTo>
                        <a:pt x="4" y="248"/>
                      </a:lnTo>
                      <a:lnTo>
                        <a:pt x="8" y="256"/>
                      </a:lnTo>
                      <a:lnTo>
                        <a:pt x="14" y="266"/>
                      </a:lnTo>
                      <a:lnTo>
                        <a:pt x="14" y="266"/>
                      </a:lnTo>
                      <a:lnTo>
                        <a:pt x="20" y="272"/>
                      </a:lnTo>
                      <a:lnTo>
                        <a:pt x="28" y="280"/>
                      </a:lnTo>
                      <a:lnTo>
                        <a:pt x="38" y="284"/>
                      </a:lnTo>
                      <a:lnTo>
                        <a:pt x="48" y="290"/>
                      </a:lnTo>
                      <a:lnTo>
                        <a:pt x="48" y="290"/>
                      </a:lnTo>
                      <a:lnTo>
                        <a:pt x="58" y="292"/>
                      </a:lnTo>
                      <a:lnTo>
                        <a:pt x="58" y="292"/>
                      </a:lnTo>
                      <a:lnTo>
                        <a:pt x="68" y="292"/>
                      </a:lnTo>
                      <a:lnTo>
                        <a:pt x="68" y="292"/>
                      </a:lnTo>
                      <a:lnTo>
                        <a:pt x="78" y="292"/>
                      </a:lnTo>
                      <a:lnTo>
                        <a:pt x="86" y="290"/>
                      </a:lnTo>
                      <a:lnTo>
                        <a:pt x="94" y="288"/>
                      </a:lnTo>
                      <a:lnTo>
                        <a:pt x="104" y="282"/>
                      </a:lnTo>
                      <a:lnTo>
                        <a:pt x="104" y="282"/>
                      </a:lnTo>
                      <a:lnTo>
                        <a:pt x="120" y="272"/>
                      </a:lnTo>
                      <a:lnTo>
                        <a:pt x="134" y="262"/>
                      </a:lnTo>
                      <a:lnTo>
                        <a:pt x="134" y="262"/>
                      </a:lnTo>
                      <a:lnTo>
                        <a:pt x="144" y="272"/>
                      </a:lnTo>
                      <a:lnTo>
                        <a:pt x="156" y="280"/>
                      </a:lnTo>
                      <a:lnTo>
                        <a:pt x="156" y="280"/>
                      </a:lnTo>
                      <a:lnTo>
                        <a:pt x="168" y="288"/>
                      </a:lnTo>
                      <a:lnTo>
                        <a:pt x="182" y="290"/>
                      </a:lnTo>
                      <a:lnTo>
                        <a:pt x="182" y="290"/>
                      </a:lnTo>
                      <a:lnTo>
                        <a:pt x="190" y="288"/>
                      </a:lnTo>
                      <a:lnTo>
                        <a:pt x="190" y="288"/>
                      </a:lnTo>
                      <a:lnTo>
                        <a:pt x="198" y="288"/>
                      </a:lnTo>
                      <a:lnTo>
                        <a:pt x="198" y="288"/>
                      </a:lnTo>
                      <a:lnTo>
                        <a:pt x="208" y="284"/>
                      </a:lnTo>
                      <a:lnTo>
                        <a:pt x="218" y="278"/>
                      </a:lnTo>
                      <a:lnTo>
                        <a:pt x="228" y="272"/>
                      </a:lnTo>
                      <a:lnTo>
                        <a:pt x="236" y="264"/>
                      </a:lnTo>
                      <a:lnTo>
                        <a:pt x="236" y="264"/>
                      </a:lnTo>
                      <a:lnTo>
                        <a:pt x="248" y="248"/>
                      </a:lnTo>
                      <a:lnTo>
                        <a:pt x="258" y="230"/>
                      </a:lnTo>
                      <a:lnTo>
                        <a:pt x="258" y="230"/>
                      </a:lnTo>
                      <a:lnTo>
                        <a:pt x="262" y="222"/>
                      </a:lnTo>
                      <a:lnTo>
                        <a:pt x="262" y="222"/>
                      </a:lnTo>
                      <a:lnTo>
                        <a:pt x="264" y="214"/>
                      </a:lnTo>
                      <a:lnTo>
                        <a:pt x="264" y="214"/>
                      </a:lnTo>
                      <a:lnTo>
                        <a:pt x="256" y="224"/>
                      </a:lnTo>
                      <a:lnTo>
                        <a:pt x="256" y="224"/>
                      </a:lnTo>
                      <a:lnTo>
                        <a:pt x="248" y="236"/>
                      </a:lnTo>
                      <a:lnTo>
                        <a:pt x="248" y="236"/>
                      </a:lnTo>
                      <a:lnTo>
                        <a:pt x="236" y="252"/>
                      </a:lnTo>
                      <a:lnTo>
                        <a:pt x="222" y="264"/>
                      </a:lnTo>
                      <a:lnTo>
                        <a:pt x="222" y="264"/>
                      </a:lnTo>
                      <a:lnTo>
                        <a:pt x="216" y="270"/>
                      </a:lnTo>
                      <a:lnTo>
                        <a:pt x="208" y="274"/>
                      </a:lnTo>
                      <a:lnTo>
                        <a:pt x="200" y="276"/>
                      </a:lnTo>
                      <a:lnTo>
                        <a:pt x="192" y="276"/>
                      </a:lnTo>
                      <a:lnTo>
                        <a:pt x="192" y="276"/>
                      </a:lnTo>
                      <a:lnTo>
                        <a:pt x="186" y="276"/>
                      </a:lnTo>
                      <a:lnTo>
                        <a:pt x="186" y="276"/>
                      </a:lnTo>
                      <a:lnTo>
                        <a:pt x="180" y="276"/>
                      </a:lnTo>
                      <a:lnTo>
                        <a:pt x="180" y="276"/>
                      </a:lnTo>
                      <a:lnTo>
                        <a:pt x="172" y="272"/>
                      </a:lnTo>
                      <a:lnTo>
                        <a:pt x="166" y="264"/>
                      </a:lnTo>
                      <a:lnTo>
                        <a:pt x="166" y="264"/>
                      </a:lnTo>
                      <a:lnTo>
                        <a:pt x="156" y="248"/>
                      </a:lnTo>
                      <a:lnTo>
                        <a:pt x="156" y="248"/>
                      </a:lnTo>
                      <a:lnTo>
                        <a:pt x="154" y="242"/>
                      </a:lnTo>
                      <a:lnTo>
                        <a:pt x="154" y="242"/>
                      </a:lnTo>
                      <a:lnTo>
                        <a:pt x="152" y="238"/>
                      </a:lnTo>
                      <a:lnTo>
                        <a:pt x="152" y="238"/>
                      </a:lnTo>
                      <a:lnTo>
                        <a:pt x="164" y="222"/>
                      </a:lnTo>
                      <a:lnTo>
                        <a:pt x="164" y="222"/>
                      </a:lnTo>
                      <a:lnTo>
                        <a:pt x="174" y="202"/>
                      </a:lnTo>
                      <a:lnTo>
                        <a:pt x="174" y="202"/>
                      </a:lnTo>
                      <a:lnTo>
                        <a:pt x="176" y="196"/>
                      </a:lnTo>
                      <a:lnTo>
                        <a:pt x="176" y="196"/>
                      </a:lnTo>
                      <a:lnTo>
                        <a:pt x="180" y="190"/>
                      </a:lnTo>
                      <a:lnTo>
                        <a:pt x="180" y="190"/>
                      </a:lnTo>
                      <a:lnTo>
                        <a:pt x="208" y="142"/>
                      </a:lnTo>
                      <a:lnTo>
                        <a:pt x="208" y="142"/>
                      </a:lnTo>
                      <a:lnTo>
                        <a:pt x="214" y="132"/>
                      </a:lnTo>
                      <a:lnTo>
                        <a:pt x="222" y="124"/>
                      </a:lnTo>
                      <a:lnTo>
                        <a:pt x="230" y="118"/>
                      </a:lnTo>
                      <a:lnTo>
                        <a:pt x="238" y="114"/>
                      </a:lnTo>
                      <a:lnTo>
                        <a:pt x="238" y="114"/>
                      </a:lnTo>
                      <a:lnTo>
                        <a:pt x="240" y="114"/>
                      </a:lnTo>
                      <a:lnTo>
                        <a:pt x="240" y="114"/>
                      </a:lnTo>
                      <a:lnTo>
                        <a:pt x="244" y="114"/>
                      </a:lnTo>
                      <a:lnTo>
                        <a:pt x="244" y="114"/>
                      </a:lnTo>
                      <a:lnTo>
                        <a:pt x="246" y="114"/>
                      </a:lnTo>
                      <a:lnTo>
                        <a:pt x="246" y="114"/>
                      </a:lnTo>
                      <a:lnTo>
                        <a:pt x="248" y="118"/>
                      </a:lnTo>
                      <a:lnTo>
                        <a:pt x="248" y="118"/>
                      </a:lnTo>
                      <a:lnTo>
                        <a:pt x="248" y="122"/>
                      </a:lnTo>
                      <a:lnTo>
                        <a:pt x="248" y="122"/>
                      </a:lnTo>
                      <a:lnTo>
                        <a:pt x="244" y="130"/>
                      </a:lnTo>
                      <a:lnTo>
                        <a:pt x="244" y="130"/>
                      </a:lnTo>
                      <a:lnTo>
                        <a:pt x="242" y="134"/>
                      </a:lnTo>
                      <a:lnTo>
                        <a:pt x="242" y="134"/>
                      </a:lnTo>
                      <a:lnTo>
                        <a:pt x="242" y="138"/>
                      </a:lnTo>
                      <a:lnTo>
                        <a:pt x="242" y="138"/>
                      </a:lnTo>
                      <a:lnTo>
                        <a:pt x="240" y="142"/>
                      </a:lnTo>
                      <a:lnTo>
                        <a:pt x="240" y="142"/>
                      </a:lnTo>
                      <a:lnTo>
                        <a:pt x="240" y="146"/>
                      </a:lnTo>
                      <a:lnTo>
                        <a:pt x="240" y="146"/>
                      </a:lnTo>
                      <a:lnTo>
                        <a:pt x="240" y="150"/>
                      </a:lnTo>
                      <a:lnTo>
                        <a:pt x="240" y="150"/>
                      </a:lnTo>
                      <a:lnTo>
                        <a:pt x="242" y="154"/>
                      </a:lnTo>
                      <a:lnTo>
                        <a:pt x="242" y="154"/>
                      </a:lnTo>
                      <a:lnTo>
                        <a:pt x="246" y="158"/>
                      </a:lnTo>
                      <a:lnTo>
                        <a:pt x="248" y="160"/>
                      </a:lnTo>
                      <a:lnTo>
                        <a:pt x="248" y="160"/>
                      </a:lnTo>
                      <a:lnTo>
                        <a:pt x="256" y="162"/>
                      </a:lnTo>
                      <a:lnTo>
                        <a:pt x="256" y="162"/>
                      </a:lnTo>
                      <a:lnTo>
                        <a:pt x="258" y="162"/>
                      </a:lnTo>
                      <a:lnTo>
                        <a:pt x="258" y="162"/>
                      </a:lnTo>
                      <a:lnTo>
                        <a:pt x="260" y="162"/>
                      </a:lnTo>
                      <a:lnTo>
                        <a:pt x="260" y="162"/>
                      </a:lnTo>
                      <a:lnTo>
                        <a:pt x="262" y="162"/>
                      </a:lnTo>
                      <a:lnTo>
                        <a:pt x="262" y="162"/>
                      </a:lnTo>
                      <a:lnTo>
                        <a:pt x="264" y="162"/>
                      </a:lnTo>
                      <a:lnTo>
                        <a:pt x="264" y="162"/>
                      </a:lnTo>
                      <a:lnTo>
                        <a:pt x="268" y="160"/>
                      </a:lnTo>
                      <a:lnTo>
                        <a:pt x="274" y="156"/>
                      </a:lnTo>
                      <a:lnTo>
                        <a:pt x="274" y="156"/>
                      </a:lnTo>
                      <a:lnTo>
                        <a:pt x="278" y="148"/>
                      </a:lnTo>
                      <a:lnTo>
                        <a:pt x="278" y="148"/>
                      </a:lnTo>
                      <a:lnTo>
                        <a:pt x="280" y="146"/>
                      </a:lnTo>
                      <a:lnTo>
                        <a:pt x="280" y="146"/>
                      </a:lnTo>
                      <a:lnTo>
                        <a:pt x="280" y="146"/>
                      </a:lnTo>
                      <a:lnTo>
                        <a:pt x="280" y="146"/>
                      </a:lnTo>
                      <a:lnTo>
                        <a:pt x="280" y="140"/>
                      </a:lnTo>
                      <a:lnTo>
                        <a:pt x="280" y="140"/>
                      </a:lnTo>
                      <a:lnTo>
                        <a:pt x="282" y="132"/>
                      </a:lnTo>
                      <a:lnTo>
                        <a:pt x="282" y="132"/>
                      </a:lnTo>
                      <a:lnTo>
                        <a:pt x="280" y="124"/>
                      </a:lnTo>
                      <a:lnTo>
                        <a:pt x="278" y="118"/>
                      </a:lnTo>
                      <a:lnTo>
                        <a:pt x="278" y="118"/>
                      </a:lnTo>
                      <a:lnTo>
                        <a:pt x="274" y="112"/>
                      </a:lnTo>
                      <a:lnTo>
                        <a:pt x="268" y="110"/>
                      </a:lnTo>
                      <a:lnTo>
                        <a:pt x="268" y="110"/>
                      </a:lnTo>
                      <a:lnTo>
                        <a:pt x="260" y="108"/>
                      </a:lnTo>
                      <a:lnTo>
                        <a:pt x="260" y="108"/>
                      </a:lnTo>
                      <a:lnTo>
                        <a:pt x="252" y="108"/>
                      </a:lnTo>
                      <a:lnTo>
                        <a:pt x="252" y="108"/>
                      </a:lnTo>
                      <a:lnTo>
                        <a:pt x="240" y="108"/>
                      </a:lnTo>
                      <a:lnTo>
                        <a:pt x="228" y="112"/>
                      </a:lnTo>
                      <a:lnTo>
                        <a:pt x="218" y="118"/>
                      </a:lnTo>
                      <a:lnTo>
                        <a:pt x="210" y="128"/>
                      </a:lnTo>
                      <a:lnTo>
                        <a:pt x="210" y="128"/>
                      </a:lnTo>
                      <a:lnTo>
                        <a:pt x="196" y="148"/>
                      </a:lnTo>
                      <a:lnTo>
                        <a:pt x="182" y="170"/>
                      </a:lnTo>
                      <a:lnTo>
                        <a:pt x="182" y="170"/>
                      </a:lnTo>
                      <a:lnTo>
                        <a:pt x="180" y="176"/>
                      </a:lnTo>
                      <a:lnTo>
                        <a:pt x="180" y="176"/>
                      </a:lnTo>
                      <a:lnTo>
                        <a:pt x="176" y="180"/>
                      </a:lnTo>
                      <a:lnTo>
                        <a:pt x="176" y="180"/>
                      </a:lnTo>
                      <a:lnTo>
                        <a:pt x="164" y="204"/>
                      </a:lnTo>
                      <a:lnTo>
                        <a:pt x="164" y="204"/>
                      </a:lnTo>
                      <a:lnTo>
                        <a:pt x="156" y="214"/>
                      </a:lnTo>
                      <a:lnTo>
                        <a:pt x="148" y="222"/>
                      </a:lnTo>
                      <a:lnTo>
                        <a:pt x="148" y="222"/>
                      </a:lnTo>
                      <a:lnTo>
                        <a:pt x="144" y="194"/>
                      </a:lnTo>
                      <a:lnTo>
                        <a:pt x="144" y="194"/>
                      </a:lnTo>
                      <a:lnTo>
                        <a:pt x="140" y="160"/>
                      </a:lnTo>
                      <a:lnTo>
                        <a:pt x="140" y="160"/>
                      </a:lnTo>
                      <a:lnTo>
                        <a:pt x="140" y="136"/>
                      </a:lnTo>
                      <a:lnTo>
                        <a:pt x="140" y="136"/>
                      </a:lnTo>
                      <a:lnTo>
                        <a:pt x="138" y="114"/>
                      </a:lnTo>
                      <a:lnTo>
                        <a:pt x="138" y="114"/>
                      </a:lnTo>
                      <a:lnTo>
                        <a:pt x="150" y="108"/>
                      </a:lnTo>
                      <a:lnTo>
                        <a:pt x="150" y="108"/>
                      </a:lnTo>
                      <a:lnTo>
                        <a:pt x="164" y="102"/>
                      </a:lnTo>
                      <a:lnTo>
                        <a:pt x="164" y="102"/>
                      </a:lnTo>
                      <a:lnTo>
                        <a:pt x="168" y="100"/>
                      </a:lnTo>
                      <a:lnTo>
                        <a:pt x="168" y="100"/>
                      </a:lnTo>
                      <a:lnTo>
                        <a:pt x="172" y="98"/>
                      </a:lnTo>
                      <a:lnTo>
                        <a:pt x="172" y="98"/>
                      </a:lnTo>
                      <a:lnTo>
                        <a:pt x="190" y="88"/>
                      </a:lnTo>
                      <a:lnTo>
                        <a:pt x="206" y="76"/>
                      </a:lnTo>
                      <a:lnTo>
                        <a:pt x="206" y="76"/>
                      </a:lnTo>
                      <a:lnTo>
                        <a:pt x="214" y="70"/>
                      </a:lnTo>
                      <a:lnTo>
                        <a:pt x="218" y="62"/>
                      </a:lnTo>
                      <a:lnTo>
                        <a:pt x="222" y="54"/>
                      </a:lnTo>
                      <a:lnTo>
                        <a:pt x="224" y="42"/>
                      </a:lnTo>
                      <a:lnTo>
                        <a:pt x="224" y="42"/>
                      </a:lnTo>
                      <a:lnTo>
                        <a:pt x="224" y="42"/>
                      </a:lnTo>
                      <a:lnTo>
                        <a:pt x="224" y="42"/>
                      </a:lnTo>
                      <a:lnTo>
                        <a:pt x="224" y="42"/>
                      </a:lnTo>
                      <a:lnTo>
                        <a:pt x="224" y="42"/>
                      </a:lnTo>
                      <a:lnTo>
                        <a:pt x="224" y="40"/>
                      </a:lnTo>
                      <a:lnTo>
                        <a:pt x="224" y="40"/>
                      </a:lnTo>
                      <a:lnTo>
                        <a:pt x="224" y="32"/>
                      </a:lnTo>
                      <a:lnTo>
                        <a:pt x="222" y="24"/>
                      </a:lnTo>
                      <a:lnTo>
                        <a:pt x="222" y="24"/>
                      </a:lnTo>
                      <a:lnTo>
                        <a:pt x="218" y="18"/>
                      </a:lnTo>
                      <a:lnTo>
                        <a:pt x="212" y="12"/>
                      </a:lnTo>
                      <a:lnTo>
                        <a:pt x="212" y="12"/>
                      </a:lnTo>
                      <a:lnTo>
                        <a:pt x="212" y="12"/>
                      </a:lnTo>
                      <a:lnTo>
                        <a:pt x="212" y="12"/>
                      </a:lnTo>
                      <a:lnTo>
                        <a:pt x="212" y="12"/>
                      </a:lnTo>
                      <a:lnTo>
                        <a:pt x="212" y="12"/>
                      </a:lnTo>
                      <a:lnTo>
                        <a:pt x="212" y="12"/>
                      </a:lnTo>
                      <a:close/>
                      <a:moveTo>
                        <a:pt x="48" y="172"/>
                      </a:moveTo>
                      <a:lnTo>
                        <a:pt x="48" y="172"/>
                      </a:lnTo>
                      <a:lnTo>
                        <a:pt x="52" y="162"/>
                      </a:lnTo>
                      <a:lnTo>
                        <a:pt x="58" y="154"/>
                      </a:lnTo>
                      <a:lnTo>
                        <a:pt x="58" y="154"/>
                      </a:lnTo>
                      <a:lnTo>
                        <a:pt x="72" y="140"/>
                      </a:lnTo>
                      <a:lnTo>
                        <a:pt x="72" y="140"/>
                      </a:lnTo>
                      <a:lnTo>
                        <a:pt x="86" y="134"/>
                      </a:lnTo>
                      <a:lnTo>
                        <a:pt x="104" y="126"/>
                      </a:lnTo>
                      <a:lnTo>
                        <a:pt x="104" y="126"/>
                      </a:lnTo>
                      <a:lnTo>
                        <a:pt x="104" y="132"/>
                      </a:lnTo>
                      <a:lnTo>
                        <a:pt x="104" y="132"/>
                      </a:lnTo>
                      <a:lnTo>
                        <a:pt x="104" y="138"/>
                      </a:lnTo>
                      <a:lnTo>
                        <a:pt x="104" y="138"/>
                      </a:lnTo>
                      <a:lnTo>
                        <a:pt x="106" y="146"/>
                      </a:lnTo>
                      <a:lnTo>
                        <a:pt x="106" y="146"/>
                      </a:lnTo>
                      <a:lnTo>
                        <a:pt x="106" y="154"/>
                      </a:lnTo>
                      <a:lnTo>
                        <a:pt x="106" y="154"/>
                      </a:lnTo>
                      <a:lnTo>
                        <a:pt x="108" y="180"/>
                      </a:lnTo>
                      <a:lnTo>
                        <a:pt x="112" y="206"/>
                      </a:lnTo>
                      <a:lnTo>
                        <a:pt x="112" y="206"/>
                      </a:lnTo>
                      <a:lnTo>
                        <a:pt x="116" y="230"/>
                      </a:lnTo>
                      <a:lnTo>
                        <a:pt x="126" y="252"/>
                      </a:lnTo>
                      <a:lnTo>
                        <a:pt x="126" y="252"/>
                      </a:lnTo>
                      <a:lnTo>
                        <a:pt x="126" y="254"/>
                      </a:lnTo>
                      <a:lnTo>
                        <a:pt x="126" y="254"/>
                      </a:lnTo>
                      <a:lnTo>
                        <a:pt x="124" y="256"/>
                      </a:lnTo>
                      <a:lnTo>
                        <a:pt x="124" y="256"/>
                      </a:lnTo>
                      <a:lnTo>
                        <a:pt x="116" y="264"/>
                      </a:lnTo>
                      <a:lnTo>
                        <a:pt x="108" y="270"/>
                      </a:lnTo>
                      <a:lnTo>
                        <a:pt x="108" y="270"/>
                      </a:lnTo>
                      <a:lnTo>
                        <a:pt x="100" y="276"/>
                      </a:lnTo>
                      <a:lnTo>
                        <a:pt x="90" y="278"/>
                      </a:lnTo>
                      <a:lnTo>
                        <a:pt x="90" y="278"/>
                      </a:lnTo>
                      <a:lnTo>
                        <a:pt x="88" y="278"/>
                      </a:lnTo>
                      <a:lnTo>
                        <a:pt x="88" y="278"/>
                      </a:lnTo>
                      <a:lnTo>
                        <a:pt x="84" y="278"/>
                      </a:lnTo>
                      <a:lnTo>
                        <a:pt x="84" y="278"/>
                      </a:lnTo>
                      <a:lnTo>
                        <a:pt x="74" y="276"/>
                      </a:lnTo>
                      <a:lnTo>
                        <a:pt x="64" y="272"/>
                      </a:lnTo>
                      <a:lnTo>
                        <a:pt x="64" y="272"/>
                      </a:lnTo>
                      <a:lnTo>
                        <a:pt x="56" y="266"/>
                      </a:lnTo>
                      <a:lnTo>
                        <a:pt x="48" y="256"/>
                      </a:lnTo>
                      <a:lnTo>
                        <a:pt x="48" y="256"/>
                      </a:lnTo>
                      <a:lnTo>
                        <a:pt x="44" y="246"/>
                      </a:lnTo>
                      <a:lnTo>
                        <a:pt x="44" y="246"/>
                      </a:lnTo>
                      <a:lnTo>
                        <a:pt x="42" y="234"/>
                      </a:lnTo>
                      <a:lnTo>
                        <a:pt x="42" y="234"/>
                      </a:lnTo>
                      <a:lnTo>
                        <a:pt x="40" y="224"/>
                      </a:lnTo>
                      <a:lnTo>
                        <a:pt x="40" y="224"/>
                      </a:lnTo>
                      <a:lnTo>
                        <a:pt x="38" y="212"/>
                      </a:lnTo>
                      <a:lnTo>
                        <a:pt x="38" y="212"/>
                      </a:lnTo>
                      <a:lnTo>
                        <a:pt x="40" y="192"/>
                      </a:lnTo>
                      <a:lnTo>
                        <a:pt x="40" y="192"/>
                      </a:lnTo>
                      <a:lnTo>
                        <a:pt x="48" y="170"/>
                      </a:lnTo>
                      <a:lnTo>
                        <a:pt x="48" y="170"/>
                      </a:lnTo>
                      <a:lnTo>
                        <a:pt x="48" y="172"/>
                      </a:lnTo>
                      <a:lnTo>
                        <a:pt x="48" y="172"/>
                      </a:lnTo>
                      <a:close/>
                      <a:moveTo>
                        <a:pt x="170" y="8"/>
                      </a:moveTo>
                      <a:lnTo>
                        <a:pt x="170" y="8"/>
                      </a:lnTo>
                      <a:lnTo>
                        <a:pt x="172" y="8"/>
                      </a:lnTo>
                      <a:lnTo>
                        <a:pt x="172" y="8"/>
                      </a:lnTo>
                      <a:lnTo>
                        <a:pt x="174" y="8"/>
                      </a:lnTo>
                      <a:lnTo>
                        <a:pt x="174" y="8"/>
                      </a:lnTo>
                      <a:lnTo>
                        <a:pt x="176" y="8"/>
                      </a:lnTo>
                      <a:lnTo>
                        <a:pt x="176" y="8"/>
                      </a:lnTo>
                      <a:lnTo>
                        <a:pt x="176" y="8"/>
                      </a:lnTo>
                      <a:lnTo>
                        <a:pt x="176" y="8"/>
                      </a:lnTo>
                      <a:lnTo>
                        <a:pt x="184" y="8"/>
                      </a:lnTo>
                      <a:lnTo>
                        <a:pt x="190" y="10"/>
                      </a:lnTo>
                      <a:lnTo>
                        <a:pt x="190" y="10"/>
                      </a:lnTo>
                      <a:lnTo>
                        <a:pt x="196" y="16"/>
                      </a:lnTo>
                      <a:lnTo>
                        <a:pt x="200" y="22"/>
                      </a:lnTo>
                      <a:lnTo>
                        <a:pt x="200" y="22"/>
                      </a:lnTo>
                      <a:lnTo>
                        <a:pt x="202" y="28"/>
                      </a:lnTo>
                      <a:lnTo>
                        <a:pt x="202" y="28"/>
                      </a:lnTo>
                      <a:lnTo>
                        <a:pt x="204" y="36"/>
                      </a:lnTo>
                      <a:lnTo>
                        <a:pt x="204" y="36"/>
                      </a:lnTo>
                      <a:lnTo>
                        <a:pt x="206" y="40"/>
                      </a:lnTo>
                      <a:lnTo>
                        <a:pt x="206" y="40"/>
                      </a:lnTo>
                      <a:lnTo>
                        <a:pt x="206" y="44"/>
                      </a:lnTo>
                      <a:lnTo>
                        <a:pt x="206" y="44"/>
                      </a:lnTo>
                      <a:lnTo>
                        <a:pt x="204" y="50"/>
                      </a:lnTo>
                      <a:lnTo>
                        <a:pt x="202" y="56"/>
                      </a:lnTo>
                      <a:lnTo>
                        <a:pt x="202" y="56"/>
                      </a:lnTo>
                      <a:lnTo>
                        <a:pt x="200" y="62"/>
                      </a:lnTo>
                      <a:lnTo>
                        <a:pt x="196" y="68"/>
                      </a:lnTo>
                      <a:lnTo>
                        <a:pt x="196" y="68"/>
                      </a:lnTo>
                      <a:lnTo>
                        <a:pt x="190" y="72"/>
                      </a:lnTo>
                      <a:lnTo>
                        <a:pt x="190" y="72"/>
                      </a:lnTo>
                      <a:lnTo>
                        <a:pt x="184" y="78"/>
                      </a:lnTo>
                      <a:lnTo>
                        <a:pt x="184" y="78"/>
                      </a:lnTo>
                      <a:lnTo>
                        <a:pt x="162" y="92"/>
                      </a:lnTo>
                      <a:lnTo>
                        <a:pt x="162" y="92"/>
                      </a:lnTo>
                      <a:lnTo>
                        <a:pt x="152" y="98"/>
                      </a:lnTo>
                      <a:lnTo>
                        <a:pt x="138" y="104"/>
                      </a:lnTo>
                      <a:lnTo>
                        <a:pt x="138" y="104"/>
                      </a:lnTo>
                      <a:lnTo>
                        <a:pt x="138" y="96"/>
                      </a:lnTo>
                      <a:lnTo>
                        <a:pt x="138" y="96"/>
                      </a:lnTo>
                      <a:lnTo>
                        <a:pt x="138" y="88"/>
                      </a:lnTo>
                      <a:lnTo>
                        <a:pt x="138" y="88"/>
                      </a:lnTo>
                      <a:lnTo>
                        <a:pt x="138" y="80"/>
                      </a:lnTo>
                      <a:lnTo>
                        <a:pt x="138" y="80"/>
                      </a:lnTo>
                      <a:lnTo>
                        <a:pt x="138" y="72"/>
                      </a:lnTo>
                      <a:lnTo>
                        <a:pt x="138" y="72"/>
                      </a:lnTo>
                      <a:lnTo>
                        <a:pt x="140" y="50"/>
                      </a:lnTo>
                      <a:lnTo>
                        <a:pt x="144" y="32"/>
                      </a:lnTo>
                      <a:lnTo>
                        <a:pt x="144" y="32"/>
                      </a:lnTo>
                      <a:lnTo>
                        <a:pt x="148" y="24"/>
                      </a:lnTo>
                      <a:lnTo>
                        <a:pt x="154" y="16"/>
                      </a:lnTo>
                      <a:lnTo>
                        <a:pt x="162" y="12"/>
                      </a:lnTo>
                      <a:lnTo>
                        <a:pt x="170" y="8"/>
                      </a:lnTo>
                      <a:lnTo>
                        <a:pt x="170" y="8"/>
                      </a:lnTo>
                      <a:lnTo>
                        <a:pt x="170" y="8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5" name="Freeform 89"/>
                <p:cNvSpPr>
                  <a:spLocks noEditPoints="1"/>
                </p:cNvSpPr>
                <p:nvPr/>
              </p:nvSpPr>
              <p:spPr bwMode="auto">
                <a:xfrm>
                  <a:off x="5222875" y="600075"/>
                  <a:ext cx="1003300" cy="603250"/>
                </a:xfrm>
                <a:custGeom>
                  <a:avLst/>
                  <a:gdLst>
                    <a:gd name="T0" fmla="*/ 6 w 632"/>
                    <a:gd name="T1" fmla="*/ 348 h 380"/>
                    <a:gd name="T2" fmla="*/ 72 w 632"/>
                    <a:gd name="T3" fmla="*/ 380 h 380"/>
                    <a:gd name="T4" fmla="*/ 166 w 632"/>
                    <a:gd name="T5" fmla="*/ 352 h 380"/>
                    <a:gd name="T6" fmla="*/ 90 w 632"/>
                    <a:gd name="T7" fmla="*/ 372 h 380"/>
                    <a:gd name="T8" fmla="*/ 26 w 632"/>
                    <a:gd name="T9" fmla="*/ 346 h 380"/>
                    <a:gd name="T10" fmla="*/ 26 w 632"/>
                    <a:gd name="T11" fmla="*/ 324 h 380"/>
                    <a:gd name="T12" fmla="*/ 10 w 632"/>
                    <a:gd name="T13" fmla="*/ 312 h 380"/>
                    <a:gd name="T14" fmla="*/ 488 w 632"/>
                    <a:gd name="T15" fmla="*/ 4 h 380"/>
                    <a:gd name="T16" fmla="*/ 358 w 632"/>
                    <a:gd name="T17" fmla="*/ 20 h 380"/>
                    <a:gd name="T18" fmla="*/ 268 w 632"/>
                    <a:gd name="T19" fmla="*/ 6 h 380"/>
                    <a:gd name="T20" fmla="*/ 180 w 632"/>
                    <a:gd name="T21" fmla="*/ 24 h 380"/>
                    <a:gd name="T22" fmla="*/ 70 w 632"/>
                    <a:gd name="T23" fmla="*/ 132 h 380"/>
                    <a:gd name="T24" fmla="*/ 70 w 632"/>
                    <a:gd name="T25" fmla="*/ 170 h 380"/>
                    <a:gd name="T26" fmla="*/ 120 w 632"/>
                    <a:gd name="T27" fmla="*/ 212 h 380"/>
                    <a:gd name="T28" fmla="*/ 198 w 632"/>
                    <a:gd name="T29" fmla="*/ 188 h 380"/>
                    <a:gd name="T30" fmla="*/ 254 w 632"/>
                    <a:gd name="T31" fmla="*/ 106 h 380"/>
                    <a:gd name="T32" fmla="*/ 244 w 632"/>
                    <a:gd name="T33" fmla="*/ 100 h 380"/>
                    <a:gd name="T34" fmla="*/ 238 w 632"/>
                    <a:gd name="T35" fmla="*/ 104 h 380"/>
                    <a:gd name="T36" fmla="*/ 234 w 632"/>
                    <a:gd name="T37" fmla="*/ 112 h 380"/>
                    <a:gd name="T38" fmla="*/ 206 w 632"/>
                    <a:gd name="T39" fmla="*/ 180 h 380"/>
                    <a:gd name="T40" fmla="*/ 146 w 632"/>
                    <a:gd name="T41" fmla="*/ 202 h 380"/>
                    <a:gd name="T42" fmla="*/ 124 w 632"/>
                    <a:gd name="T43" fmla="*/ 200 h 380"/>
                    <a:gd name="T44" fmla="*/ 94 w 632"/>
                    <a:gd name="T45" fmla="*/ 176 h 380"/>
                    <a:gd name="T46" fmla="*/ 122 w 632"/>
                    <a:gd name="T47" fmla="*/ 72 h 380"/>
                    <a:gd name="T48" fmla="*/ 202 w 632"/>
                    <a:gd name="T49" fmla="*/ 22 h 380"/>
                    <a:gd name="T50" fmla="*/ 296 w 632"/>
                    <a:gd name="T51" fmla="*/ 14 h 380"/>
                    <a:gd name="T52" fmla="*/ 364 w 632"/>
                    <a:gd name="T53" fmla="*/ 72 h 380"/>
                    <a:gd name="T54" fmla="*/ 274 w 632"/>
                    <a:gd name="T55" fmla="*/ 206 h 380"/>
                    <a:gd name="T56" fmla="*/ 184 w 632"/>
                    <a:gd name="T57" fmla="*/ 342 h 380"/>
                    <a:gd name="T58" fmla="*/ 236 w 632"/>
                    <a:gd name="T59" fmla="*/ 292 h 380"/>
                    <a:gd name="T60" fmla="*/ 266 w 632"/>
                    <a:gd name="T61" fmla="*/ 246 h 380"/>
                    <a:gd name="T62" fmla="*/ 304 w 632"/>
                    <a:gd name="T63" fmla="*/ 200 h 380"/>
                    <a:gd name="T64" fmla="*/ 330 w 632"/>
                    <a:gd name="T65" fmla="*/ 218 h 380"/>
                    <a:gd name="T66" fmla="*/ 312 w 632"/>
                    <a:gd name="T67" fmla="*/ 292 h 380"/>
                    <a:gd name="T68" fmla="*/ 302 w 632"/>
                    <a:gd name="T69" fmla="*/ 322 h 380"/>
                    <a:gd name="T70" fmla="*/ 300 w 632"/>
                    <a:gd name="T71" fmla="*/ 350 h 380"/>
                    <a:gd name="T72" fmla="*/ 320 w 632"/>
                    <a:gd name="T73" fmla="*/ 372 h 380"/>
                    <a:gd name="T74" fmla="*/ 366 w 632"/>
                    <a:gd name="T75" fmla="*/ 352 h 380"/>
                    <a:gd name="T76" fmla="*/ 384 w 632"/>
                    <a:gd name="T77" fmla="*/ 330 h 380"/>
                    <a:gd name="T78" fmla="*/ 356 w 632"/>
                    <a:gd name="T79" fmla="*/ 354 h 380"/>
                    <a:gd name="T80" fmla="*/ 332 w 632"/>
                    <a:gd name="T81" fmla="*/ 362 h 380"/>
                    <a:gd name="T82" fmla="*/ 326 w 632"/>
                    <a:gd name="T83" fmla="*/ 304 h 380"/>
                    <a:gd name="T84" fmla="*/ 340 w 632"/>
                    <a:gd name="T85" fmla="*/ 244 h 380"/>
                    <a:gd name="T86" fmla="*/ 334 w 632"/>
                    <a:gd name="T87" fmla="*/ 200 h 380"/>
                    <a:gd name="T88" fmla="*/ 422 w 632"/>
                    <a:gd name="T89" fmla="*/ 138 h 380"/>
                    <a:gd name="T90" fmla="*/ 412 w 632"/>
                    <a:gd name="T91" fmla="*/ 60 h 380"/>
                    <a:gd name="T92" fmla="*/ 518 w 632"/>
                    <a:gd name="T93" fmla="*/ 20 h 380"/>
                    <a:gd name="T94" fmla="*/ 602 w 632"/>
                    <a:gd name="T95" fmla="*/ 34 h 380"/>
                    <a:gd name="T96" fmla="*/ 622 w 632"/>
                    <a:gd name="T97" fmla="*/ 50 h 380"/>
                    <a:gd name="T98" fmla="*/ 608 w 632"/>
                    <a:gd name="T99" fmla="*/ 22 h 380"/>
                    <a:gd name="T100" fmla="*/ 534 w 632"/>
                    <a:gd name="T101" fmla="*/ 2 h 380"/>
                    <a:gd name="T102" fmla="*/ 524 w 632"/>
                    <a:gd name="T103" fmla="*/ 0 h 380"/>
                    <a:gd name="T104" fmla="*/ 404 w 632"/>
                    <a:gd name="T105" fmla="*/ 106 h 380"/>
                    <a:gd name="T106" fmla="*/ 404 w 632"/>
                    <a:gd name="T107" fmla="*/ 114 h 380"/>
                    <a:gd name="T108" fmla="*/ 374 w 632"/>
                    <a:gd name="T109" fmla="*/ 176 h 380"/>
                    <a:gd name="T110" fmla="*/ 340 w 632"/>
                    <a:gd name="T111" fmla="*/ 192 h 380"/>
                    <a:gd name="T112" fmla="*/ 304 w 632"/>
                    <a:gd name="T113" fmla="*/ 196 h 380"/>
                    <a:gd name="T114" fmla="*/ 320 w 632"/>
                    <a:gd name="T115" fmla="*/ 158 h 380"/>
                    <a:gd name="T116" fmla="*/ 388 w 632"/>
                    <a:gd name="T117" fmla="*/ 64 h 380"/>
                    <a:gd name="T118" fmla="*/ 330 w 632"/>
                    <a:gd name="T119" fmla="*/ 180 h 380"/>
                    <a:gd name="T120" fmla="*/ 382 w 632"/>
                    <a:gd name="T121" fmla="*/ 76 h 3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</a:cxnLst>
                  <a:rect l="0" t="0" r="r" b="b"/>
                  <a:pathLst>
                    <a:path w="632" h="380">
                      <a:moveTo>
                        <a:pt x="4" y="320"/>
                      </a:moveTo>
                      <a:lnTo>
                        <a:pt x="4" y="320"/>
                      </a:lnTo>
                      <a:lnTo>
                        <a:pt x="2" y="326"/>
                      </a:lnTo>
                      <a:lnTo>
                        <a:pt x="2" y="326"/>
                      </a:lnTo>
                      <a:lnTo>
                        <a:pt x="0" y="332"/>
                      </a:lnTo>
                      <a:lnTo>
                        <a:pt x="0" y="332"/>
                      </a:lnTo>
                      <a:lnTo>
                        <a:pt x="2" y="340"/>
                      </a:lnTo>
                      <a:lnTo>
                        <a:pt x="6" y="348"/>
                      </a:lnTo>
                      <a:lnTo>
                        <a:pt x="6" y="348"/>
                      </a:lnTo>
                      <a:lnTo>
                        <a:pt x="10" y="356"/>
                      </a:lnTo>
                      <a:lnTo>
                        <a:pt x="16" y="362"/>
                      </a:lnTo>
                      <a:lnTo>
                        <a:pt x="16" y="362"/>
                      </a:lnTo>
                      <a:lnTo>
                        <a:pt x="30" y="370"/>
                      </a:lnTo>
                      <a:lnTo>
                        <a:pt x="42" y="376"/>
                      </a:lnTo>
                      <a:lnTo>
                        <a:pt x="42" y="376"/>
                      </a:lnTo>
                      <a:lnTo>
                        <a:pt x="58" y="378"/>
                      </a:lnTo>
                      <a:lnTo>
                        <a:pt x="72" y="380"/>
                      </a:lnTo>
                      <a:lnTo>
                        <a:pt x="72" y="380"/>
                      </a:lnTo>
                      <a:lnTo>
                        <a:pt x="82" y="380"/>
                      </a:lnTo>
                      <a:lnTo>
                        <a:pt x="82" y="380"/>
                      </a:lnTo>
                      <a:lnTo>
                        <a:pt x="92" y="378"/>
                      </a:lnTo>
                      <a:lnTo>
                        <a:pt x="92" y="378"/>
                      </a:lnTo>
                      <a:lnTo>
                        <a:pt x="112" y="374"/>
                      </a:lnTo>
                      <a:lnTo>
                        <a:pt x="130" y="368"/>
                      </a:lnTo>
                      <a:lnTo>
                        <a:pt x="130" y="368"/>
                      </a:lnTo>
                      <a:lnTo>
                        <a:pt x="166" y="352"/>
                      </a:lnTo>
                      <a:lnTo>
                        <a:pt x="166" y="352"/>
                      </a:lnTo>
                      <a:lnTo>
                        <a:pt x="152" y="360"/>
                      </a:lnTo>
                      <a:lnTo>
                        <a:pt x="136" y="364"/>
                      </a:lnTo>
                      <a:lnTo>
                        <a:pt x="136" y="364"/>
                      </a:lnTo>
                      <a:lnTo>
                        <a:pt x="120" y="368"/>
                      </a:lnTo>
                      <a:lnTo>
                        <a:pt x="104" y="370"/>
                      </a:lnTo>
                      <a:lnTo>
                        <a:pt x="104" y="370"/>
                      </a:lnTo>
                      <a:lnTo>
                        <a:pt x="98" y="372"/>
                      </a:lnTo>
                      <a:lnTo>
                        <a:pt x="98" y="372"/>
                      </a:lnTo>
                      <a:lnTo>
                        <a:pt x="90" y="372"/>
                      </a:lnTo>
                      <a:lnTo>
                        <a:pt x="90" y="372"/>
                      </a:lnTo>
                      <a:lnTo>
                        <a:pt x="76" y="370"/>
                      </a:lnTo>
                      <a:lnTo>
                        <a:pt x="60" y="368"/>
                      </a:lnTo>
                      <a:lnTo>
                        <a:pt x="60" y="368"/>
                      </a:lnTo>
                      <a:lnTo>
                        <a:pt x="44" y="362"/>
                      </a:lnTo>
                      <a:lnTo>
                        <a:pt x="32" y="354"/>
                      </a:lnTo>
                      <a:lnTo>
                        <a:pt x="32" y="354"/>
                      </a:lnTo>
                      <a:lnTo>
                        <a:pt x="26" y="346"/>
                      </a:lnTo>
                      <a:lnTo>
                        <a:pt x="26" y="346"/>
                      </a:lnTo>
                      <a:lnTo>
                        <a:pt x="22" y="338"/>
                      </a:lnTo>
                      <a:lnTo>
                        <a:pt x="22" y="338"/>
                      </a:lnTo>
                      <a:lnTo>
                        <a:pt x="22" y="336"/>
                      </a:lnTo>
                      <a:lnTo>
                        <a:pt x="22" y="336"/>
                      </a:lnTo>
                      <a:lnTo>
                        <a:pt x="22" y="334"/>
                      </a:lnTo>
                      <a:lnTo>
                        <a:pt x="22" y="334"/>
                      </a:lnTo>
                      <a:lnTo>
                        <a:pt x="24" y="330"/>
                      </a:lnTo>
                      <a:lnTo>
                        <a:pt x="26" y="324"/>
                      </a:lnTo>
                      <a:lnTo>
                        <a:pt x="26" y="324"/>
                      </a:lnTo>
                      <a:lnTo>
                        <a:pt x="30" y="320"/>
                      </a:lnTo>
                      <a:lnTo>
                        <a:pt x="34" y="316"/>
                      </a:lnTo>
                      <a:lnTo>
                        <a:pt x="34" y="316"/>
                      </a:lnTo>
                      <a:lnTo>
                        <a:pt x="28" y="312"/>
                      </a:lnTo>
                      <a:lnTo>
                        <a:pt x="28" y="312"/>
                      </a:lnTo>
                      <a:lnTo>
                        <a:pt x="20" y="310"/>
                      </a:lnTo>
                      <a:lnTo>
                        <a:pt x="20" y="310"/>
                      </a:lnTo>
                      <a:lnTo>
                        <a:pt x="14" y="310"/>
                      </a:lnTo>
                      <a:lnTo>
                        <a:pt x="10" y="312"/>
                      </a:lnTo>
                      <a:lnTo>
                        <a:pt x="10" y="312"/>
                      </a:lnTo>
                      <a:lnTo>
                        <a:pt x="6" y="314"/>
                      </a:lnTo>
                      <a:lnTo>
                        <a:pt x="4" y="320"/>
                      </a:lnTo>
                      <a:lnTo>
                        <a:pt x="4" y="320"/>
                      </a:lnTo>
                      <a:lnTo>
                        <a:pt x="4" y="320"/>
                      </a:lnTo>
                      <a:close/>
                      <a:moveTo>
                        <a:pt x="524" y="0"/>
                      </a:moveTo>
                      <a:lnTo>
                        <a:pt x="524" y="0"/>
                      </a:lnTo>
                      <a:lnTo>
                        <a:pt x="506" y="0"/>
                      </a:lnTo>
                      <a:lnTo>
                        <a:pt x="488" y="4"/>
                      </a:lnTo>
                      <a:lnTo>
                        <a:pt x="472" y="8"/>
                      </a:lnTo>
                      <a:lnTo>
                        <a:pt x="456" y="14"/>
                      </a:lnTo>
                      <a:lnTo>
                        <a:pt x="456" y="14"/>
                      </a:lnTo>
                      <a:lnTo>
                        <a:pt x="426" y="28"/>
                      </a:lnTo>
                      <a:lnTo>
                        <a:pt x="394" y="42"/>
                      </a:lnTo>
                      <a:lnTo>
                        <a:pt x="394" y="42"/>
                      </a:lnTo>
                      <a:lnTo>
                        <a:pt x="382" y="34"/>
                      </a:lnTo>
                      <a:lnTo>
                        <a:pt x="370" y="26"/>
                      </a:lnTo>
                      <a:lnTo>
                        <a:pt x="358" y="20"/>
                      </a:lnTo>
                      <a:lnTo>
                        <a:pt x="344" y="14"/>
                      </a:lnTo>
                      <a:lnTo>
                        <a:pt x="344" y="14"/>
                      </a:lnTo>
                      <a:lnTo>
                        <a:pt x="314" y="8"/>
                      </a:lnTo>
                      <a:lnTo>
                        <a:pt x="284" y="6"/>
                      </a:lnTo>
                      <a:lnTo>
                        <a:pt x="284" y="6"/>
                      </a:lnTo>
                      <a:lnTo>
                        <a:pt x="276" y="6"/>
                      </a:lnTo>
                      <a:lnTo>
                        <a:pt x="276" y="6"/>
                      </a:lnTo>
                      <a:lnTo>
                        <a:pt x="268" y="6"/>
                      </a:lnTo>
                      <a:lnTo>
                        <a:pt x="268" y="6"/>
                      </a:lnTo>
                      <a:lnTo>
                        <a:pt x="244" y="8"/>
                      </a:lnTo>
                      <a:lnTo>
                        <a:pt x="244" y="8"/>
                      </a:lnTo>
                      <a:lnTo>
                        <a:pt x="222" y="12"/>
                      </a:lnTo>
                      <a:lnTo>
                        <a:pt x="222" y="12"/>
                      </a:lnTo>
                      <a:lnTo>
                        <a:pt x="212" y="14"/>
                      </a:lnTo>
                      <a:lnTo>
                        <a:pt x="212" y="14"/>
                      </a:lnTo>
                      <a:lnTo>
                        <a:pt x="202" y="18"/>
                      </a:lnTo>
                      <a:lnTo>
                        <a:pt x="202" y="18"/>
                      </a:lnTo>
                      <a:lnTo>
                        <a:pt x="180" y="24"/>
                      </a:lnTo>
                      <a:lnTo>
                        <a:pt x="160" y="34"/>
                      </a:lnTo>
                      <a:lnTo>
                        <a:pt x="140" y="44"/>
                      </a:lnTo>
                      <a:lnTo>
                        <a:pt x="120" y="58"/>
                      </a:lnTo>
                      <a:lnTo>
                        <a:pt x="120" y="58"/>
                      </a:lnTo>
                      <a:lnTo>
                        <a:pt x="104" y="74"/>
                      </a:lnTo>
                      <a:lnTo>
                        <a:pt x="88" y="92"/>
                      </a:lnTo>
                      <a:lnTo>
                        <a:pt x="78" y="112"/>
                      </a:lnTo>
                      <a:lnTo>
                        <a:pt x="70" y="132"/>
                      </a:lnTo>
                      <a:lnTo>
                        <a:pt x="70" y="132"/>
                      </a:lnTo>
                      <a:lnTo>
                        <a:pt x="68" y="140"/>
                      </a:lnTo>
                      <a:lnTo>
                        <a:pt x="68" y="140"/>
                      </a:lnTo>
                      <a:lnTo>
                        <a:pt x="68" y="148"/>
                      </a:lnTo>
                      <a:lnTo>
                        <a:pt x="68" y="148"/>
                      </a:lnTo>
                      <a:lnTo>
                        <a:pt x="68" y="154"/>
                      </a:lnTo>
                      <a:lnTo>
                        <a:pt x="68" y="154"/>
                      </a:lnTo>
                      <a:lnTo>
                        <a:pt x="70" y="158"/>
                      </a:lnTo>
                      <a:lnTo>
                        <a:pt x="70" y="158"/>
                      </a:lnTo>
                      <a:lnTo>
                        <a:pt x="70" y="170"/>
                      </a:lnTo>
                      <a:lnTo>
                        <a:pt x="74" y="180"/>
                      </a:lnTo>
                      <a:lnTo>
                        <a:pt x="74" y="180"/>
                      </a:lnTo>
                      <a:lnTo>
                        <a:pt x="80" y="190"/>
                      </a:lnTo>
                      <a:lnTo>
                        <a:pt x="88" y="198"/>
                      </a:lnTo>
                      <a:lnTo>
                        <a:pt x="88" y="198"/>
                      </a:lnTo>
                      <a:lnTo>
                        <a:pt x="98" y="204"/>
                      </a:lnTo>
                      <a:lnTo>
                        <a:pt x="110" y="208"/>
                      </a:lnTo>
                      <a:lnTo>
                        <a:pt x="110" y="208"/>
                      </a:lnTo>
                      <a:lnTo>
                        <a:pt x="120" y="212"/>
                      </a:lnTo>
                      <a:lnTo>
                        <a:pt x="132" y="212"/>
                      </a:lnTo>
                      <a:lnTo>
                        <a:pt x="132" y="212"/>
                      </a:lnTo>
                      <a:lnTo>
                        <a:pt x="140" y="212"/>
                      </a:lnTo>
                      <a:lnTo>
                        <a:pt x="140" y="212"/>
                      </a:lnTo>
                      <a:lnTo>
                        <a:pt x="148" y="210"/>
                      </a:lnTo>
                      <a:lnTo>
                        <a:pt x="148" y="210"/>
                      </a:lnTo>
                      <a:lnTo>
                        <a:pt x="166" y="206"/>
                      </a:lnTo>
                      <a:lnTo>
                        <a:pt x="182" y="198"/>
                      </a:lnTo>
                      <a:lnTo>
                        <a:pt x="198" y="188"/>
                      </a:lnTo>
                      <a:lnTo>
                        <a:pt x="212" y="176"/>
                      </a:lnTo>
                      <a:lnTo>
                        <a:pt x="212" y="176"/>
                      </a:lnTo>
                      <a:lnTo>
                        <a:pt x="226" y="160"/>
                      </a:lnTo>
                      <a:lnTo>
                        <a:pt x="236" y="146"/>
                      </a:lnTo>
                      <a:lnTo>
                        <a:pt x="246" y="130"/>
                      </a:lnTo>
                      <a:lnTo>
                        <a:pt x="252" y="114"/>
                      </a:lnTo>
                      <a:lnTo>
                        <a:pt x="252" y="114"/>
                      </a:lnTo>
                      <a:lnTo>
                        <a:pt x="254" y="106"/>
                      </a:lnTo>
                      <a:lnTo>
                        <a:pt x="254" y="106"/>
                      </a:lnTo>
                      <a:lnTo>
                        <a:pt x="256" y="98"/>
                      </a:lnTo>
                      <a:lnTo>
                        <a:pt x="256" y="98"/>
                      </a:lnTo>
                      <a:lnTo>
                        <a:pt x="254" y="98"/>
                      </a:lnTo>
                      <a:lnTo>
                        <a:pt x="254" y="98"/>
                      </a:lnTo>
                      <a:lnTo>
                        <a:pt x="252" y="98"/>
                      </a:lnTo>
                      <a:lnTo>
                        <a:pt x="252" y="98"/>
                      </a:lnTo>
                      <a:lnTo>
                        <a:pt x="248" y="98"/>
                      </a:lnTo>
                      <a:lnTo>
                        <a:pt x="248" y="98"/>
                      </a:lnTo>
                      <a:lnTo>
                        <a:pt x="244" y="100"/>
                      </a:lnTo>
                      <a:lnTo>
                        <a:pt x="244" y="100"/>
                      </a:lnTo>
                      <a:lnTo>
                        <a:pt x="244" y="102"/>
                      </a:lnTo>
                      <a:lnTo>
                        <a:pt x="244" y="102"/>
                      </a:lnTo>
                      <a:lnTo>
                        <a:pt x="242" y="102"/>
                      </a:lnTo>
                      <a:lnTo>
                        <a:pt x="242" y="102"/>
                      </a:lnTo>
                      <a:lnTo>
                        <a:pt x="240" y="104"/>
                      </a:lnTo>
                      <a:lnTo>
                        <a:pt x="240" y="104"/>
                      </a:lnTo>
                      <a:lnTo>
                        <a:pt x="238" y="104"/>
                      </a:lnTo>
                      <a:lnTo>
                        <a:pt x="238" y="104"/>
                      </a:lnTo>
                      <a:lnTo>
                        <a:pt x="238" y="104"/>
                      </a:lnTo>
                      <a:lnTo>
                        <a:pt x="238" y="104"/>
                      </a:lnTo>
                      <a:lnTo>
                        <a:pt x="236" y="104"/>
                      </a:lnTo>
                      <a:lnTo>
                        <a:pt x="236" y="104"/>
                      </a:lnTo>
                      <a:lnTo>
                        <a:pt x="236" y="106"/>
                      </a:lnTo>
                      <a:lnTo>
                        <a:pt x="236" y="106"/>
                      </a:lnTo>
                      <a:lnTo>
                        <a:pt x="236" y="110"/>
                      </a:lnTo>
                      <a:lnTo>
                        <a:pt x="236" y="110"/>
                      </a:lnTo>
                      <a:lnTo>
                        <a:pt x="234" y="112"/>
                      </a:lnTo>
                      <a:lnTo>
                        <a:pt x="234" y="112"/>
                      </a:lnTo>
                      <a:lnTo>
                        <a:pt x="234" y="116"/>
                      </a:lnTo>
                      <a:lnTo>
                        <a:pt x="234" y="116"/>
                      </a:lnTo>
                      <a:lnTo>
                        <a:pt x="230" y="136"/>
                      </a:lnTo>
                      <a:lnTo>
                        <a:pt x="224" y="154"/>
                      </a:lnTo>
                      <a:lnTo>
                        <a:pt x="224" y="154"/>
                      </a:lnTo>
                      <a:lnTo>
                        <a:pt x="220" y="164"/>
                      </a:lnTo>
                      <a:lnTo>
                        <a:pt x="214" y="172"/>
                      </a:lnTo>
                      <a:lnTo>
                        <a:pt x="206" y="180"/>
                      </a:lnTo>
                      <a:lnTo>
                        <a:pt x="198" y="186"/>
                      </a:lnTo>
                      <a:lnTo>
                        <a:pt x="198" y="186"/>
                      </a:lnTo>
                      <a:lnTo>
                        <a:pt x="188" y="192"/>
                      </a:lnTo>
                      <a:lnTo>
                        <a:pt x="176" y="198"/>
                      </a:lnTo>
                      <a:lnTo>
                        <a:pt x="176" y="198"/>
                      </a:lnTo>
                      <a:lnTo>
                        <a:pt x="162" y="202"/>
                      </a:lnTo>
                      <a:lnTo>
                        <a:pt x="148" y="202"/>
                      </a:lnTo>
                      <a:lnTo>
                        <a:pt x="148" y="202"/>
                      </a:lnTo>
                      <a:lnTo>
                        <a:pt x="146" y="202"/>
                      </a:lnTo>
                      <a:lnTo>
                        <a:pt x="146" y="202"/>
                      </a:lnTo>
                      <a:lnTo>
                        <a:pt x="144" y="202"/>
                      </a:lnTo>
                      <a:lnTo>
                        <a:pt x="144" y="202"/>
                      </a:lnTo>
                      <a:lnTo>
                        <a:pt x="138" y="202"/>
                      </a:lnTo>
                      <a:lnTo>
                        <a:pt x="138" y="202"/>
                      </a:lnTo>
                      <a:lnTo>
                        <a:pt x="134" y="202"/>
                      </a:lnTo>
                      <a:lnTo>
                        <a:pt x="134" y="202"/>
                      </a:lnTo>
                      <a:lnTo>
                        <a:pt x="124" y="200"/>
                      </a:lnTo>
                      <a:lnTo>
                        <a:pt x="124" y="200"/>
                      </a:lnTo>
                      <a:lnTo>
                        <a:pt x="114" y="198"/>
                      </a:lnTo>
                      <a:lnTo>
                        <a:pt x="114" y="198"/>
                      </a:lnTo>
                      <a:lnTo>
                        <a:pt x="114" y="198"/>
                      </a:lnTo>
                      <a:lnTo>
                        <a:pt x="114" y="198"/>
                      </a:lnTo>
                      <a:lnTo>
                        <a:pt x="112" y="196"/>
                      </a:lnTo>
                      <a:lnTo>
                        <a:pt x="112" y="196"/>
                      </a:lnTo>
                      <a:lnTo>
                        <a:pt x="104" y="186"/>
                      </a:lnTo>
                      <a:lnTo>
                        <a:pt x="94" y="176"/>
                      </a:lnTo>
                      <a:lnTo>
                        <a:pt x="94" y="176"/>
                      </a:lnTo>
                      <a:lnTo>
                        <a:pt x="88" y="164"/>
                      </a:lnTo>
                      <a:lnTo>
                        <a:pt x="86" y="152"/>
                      </a:lnTo>
                      <a:lnTo>
                        <a:pt x="86" y="150"/>
                      </a:lnTo>
                      <a:lnTo>
                        <a:pt x="86" y="150"/>
                      </a:lnTo>
                      <a:lnTo>
                        <a:pt x="86" y="150"/>
                      </a:lnTo>
                      <a:lnTo>
                        <a:pt x="90" y="128"/>
                      </a:lnTo>
                      <a:lnTo>
                        <a:pt x="96" y="108"/>
                      </a:lnTo>
                      <a:lnTo>
                        <a:pt x="108" y="88"/>
                      </a:lnTo>
                      <a:lnTo>
                        <a:pt x="122" y="72"/>
                      </a:lnTo>
                      <a:lnTo>
                        <a:pt x="122" y="72"/>
                      </a:lnTo>
                      <a:lnTo>
                        <a:pt x="140" y="56"/>
                      </a:lnTo>
                      <a:lnTo>
                        <a:pt x="156" y="44"/>
                      </a:lnTo>
                      <a:lnTo>
                        <a:pt x="176" y="32"/>
                      </a:lnTo>
                      <a:lnTo>
                        <a:pt x="194" y="24"/>
                      </a:lnTo>
                      <a:lnTo>
                        <a:pt x="194" y="24"/>
                      </a:lnTo>
                      <a:lnTo>
                        <a:pt x="198" y="22"/>
                      </a:lnTo>
                      <a:lnTo>
                        <a:pt x="198" y="22"/>
                      </a:lnTo>
                      <a:lnTo>
                        <a:pt x="202" y="22"/>
                      </a:lnTo>
                      <a:lnTo>
                        <a:pt x="202" y="22"/>
                      </a:lnTo>
                      <a:lnTo>
                        <a:pt x="218" y="16"/>
                      </a:lnTo>
                      <a:lnTo>
                        <a:pt x="232" y="14"/>
                      </a:lnTo>
                      <a:lnTo>
                        <a:pt x="232" y="14"/>
                      </a:lnTo>
                      <a:lnTo>
                        <a:pt x="248" y="12"/>
                      </a:lnTo>
                      <a:lnTo>
                        <a:pt x="264" y="10"/>
                      </a:lnTo>
                      <a:lnTo>
                        <a:pt x="264" y="10"/>
                      </a:lnTo>
                      <a:lnTo>
                        <a:pt x="280" y="12"/>
                      </a:lnTo>
                      <a:lnTo>
                        <a:pt x="296" y="14"/>
                      </a:lnTo>
                      <a:lnTo>
                        <a:pt x="312" y="16"/>
                      </a:lnTo>
                      <a:lnTo>
                        <a:pt x="328" y="22"/>
                      </a:lnTo>
                      <a:lnTo>
                        <a:pt x="328" y="22"/>
                      </a:lnTo>
                      <a:lnTo>
                        <a:pt x="344" y="28"/>
                      </a:lnTo>
                      <a:lnTo>
                        <a:pt x="356" y="36"/>
                      </a:lnTo>
                      <a:lnTo>
                        <a:pt x="370" y="46"/>
                      </a:lnTo>
                      <a:lnTo>
                        <a:pt x="380" y="56"/>
                      </a:lnTo>
                      <a:lnTo>
                        <a:pt x="380" y="56"/>
                      </a:lnTo>
                      <a:lnTo>
                        <a:pt x="364" y="72"/>
                      </a:lnTo>
                      <a:lnTo>
                        <a:pt x="348" y="88"/>
                      </a:lnTo>
                      <a:lnTo>
                        <a:pt x="334" y="106"/>
                      </a:lnTo>
                      <a:lnTo>
                        <a:pt x="322" y="124"/>
                      </a:lnTo>
                      <a:lnTo>
                        <a:pt x="322" y="124"/>
                      </a:lnTo>
                      <a:lnTo>
                        <a:pt x="298" y="162"/>
                      </a:lnTo>
                      <a:lnTo>
                        <a:pt x="276" y="200"/>
                      </a:lnTo>
                      <a:lnTo>
                        <a:pt x="276" y="200"/>
                      </a:lnTo>
                      <a:lnTo>
                        <a:pt x="274" y="206"/>
                      </a:lnTo>
                      <a:lnTo>
                        <a:pt x="274" y="206"/>
                      </a:lnTo>
                      <a:lnTo>
                        <a:pt x="270" y="212"/>
                      </a:lnTo>
                      <a:lnTo>
                        <a:pt x="270" y="212"/>
                      </a:lnTo>
                      <a:lnTo>
                        <a:pt x="230" y="280"/>
                      </a:lnTo>
                      <a:lnTo>
                        <a:pt x="230" y="280"/>
                      </a:lnTo>
                      <a:lnTo>
                        <a:pt x="206" y="312"/>
                      </a:lnTo>
                      <a:lnTo>
                        <a:pt x="180" y="342"/>
                      </a:lnTo>
                      <a:lnTo>
                        <a:pt x="170" y="352"/>
                      </a:lnTo>
                      <a:lnTo>
                        <a:pt x="170" y="352"/>
                      </a:lnTo>
                      <a:lnTo>
                        <a:pt x="184" y="342"/>
                      </a:lnTo>
                      <a:lnTo>
                        <a:pt x="184" y="342"/>
                      </a:lnTo>
                      <a:lnTo>
                        <a:pt x="200" y="328"/>
                      </a:lnTo>
                      <a:lnTo>
                        <a:pt x="200" y="328"/>
                      </a:lnTo>
                      <a:lnTo>
                        <a:pt x="212" y="316"/>
                      </a:lnTo>
                      <a:lnTo>
                        <a:pt x="212" y="316"/>
                      </a:lnTo>
                      <a:lnTo>
                        <a:pt x="224" y="306"/>
                      </a:lnTo>
                      <a:lnTo>
                        <a:pt x="224" y="306"/>
                      </a:lnTo>
                      <a:lnTo>
                        <a:pt x="236" y="292"/>
                      </a:lnTo>
                      <a:lnTo>
                        <a:pt x="236" y="292"/>
                      </a:lnTo>
                      <a:lnTo>
                        <a:pt x="248" y="278"/>
                      </a:lnTo>
                      <a:lnTo>
                        <a:pt x="248" y="278"/>
                      </a:lnTo>
                      <a:lnTo>
                        <a:pt x="252" y="274"/>
                      </a:lnTo>
                      <a:lnTo>
                        <a:pt x="256" y="268"/>
                      </a:lnTo>
                      <a:lnTo>
                        <a:pt x="256" y="268"/>
                      </a:lnTo>
                      <a:lnTo>
                        <a:pt x="264" y="252"/>
                      </a:lnTo>
                      <a:lnTo>
                        <a:pt x="264" y="252"/>
                      </a:lnTo>
                      <a:lnTo>
                        <a:pt x="266" y="246"/>
                      </a:lnTo>
                      <a:lnTo>
                        <a:pt x="266" y="246"/>
                      </a:lnTo>
                      <a:lnTo>
                        <a:pt x="268" y="240"/>
                      </a:lnTo>
                      <a:lnTo>
                        <a:pt x="268" y="240"/>
                      </a:lnTo>
                      <a:lnTo>
                        <a:pt x="284" y="214"/>
                      </a:lnTo>
                      <a:lnTo>
                        <a:pt x="284" y="214"/>
                      </a:lnTo>
                      <a:lnTo>
                        <a:pt x="288" y="208"/>
                      </a:lnTo>
                      <a:lnTo>
                        <a:pt x="292" y="204"/>
                      </a:lnTo>
                      <a:lnTo>
                        <a:pt x="298" y="202"/>
                      </a:lnTo>
                      <a:lnTo>
                        <a:pt x="304" y="200"/>
                      </a:lnTo>
                      <a:lnTo>
                        <a:pt x="304" y="200"/>
                      </a:lnTo>
                      <a:lnTo>
                        <a:pt x="310" y="202"/>
                      </a:lnTo>
                      <a:lnTo>
                        <a:pt x="316" y="204"/>
                      </a:lnTo>
                      <a:lnTo>
                        <a:pt x="316" y="204"/>
                      </a:lnTo>
                      <a:lnTo>
                        <a:pt x="322" y="208"/>
                      </a:lnTo>
                      <a:lnTo>
                        <a:pt x="330" y="214"/>
                      </a:lnTo>
                      <a:lnTo>
                        <a:pt x="330" y="214"/>
                      </a:lnTo>
                      <a:lnTo>
                        <a:pt x="330" y="216"/>
                      </a:lnTo>
                      <a:lnTo>
                        <a:pt x="330" y="216"/>
                      </a:lnTo>
                      <a:lnTo>
                        <a:pt x="330" y="218"/>
                      </a:lnTo>
                      <a:lnTo>
                        <a:pt x="330" y="218"/>
                      </a:lnTo>
                      <a:lnTo>
                        <a:pt x="330" y="220"/>
                      </a:lnTo>
                      <a:lnTo>
                        <a:pt x="330" y="220"/>
                      </a:lnTo>
                      <a:lnTo>
                        <a:pt x="330" y="224"/>
                      </a:lnTo>
                      <a:lnTo>
                        <a:pt x="330" y="224"/>
                      </a:lnTo>
                      <a:lnTo>
                        <a:pt x="330" y="242"/>
                      </a:lnTo>
                      <a:lnTo>
                        <a:pt x="326" y="258"/>
                      </a:lnTo>
                      <a:lnTo>
                        <a:pt x="326" y="258"/>
                      </a:lnTo>
                      <a:lnTo>
                        <a:pt x="312" y="292"/>
                      </a:lnTo>
                      <a:lnTo>
                        <a:pt x="312" y="292"/>
                      </a:lnTo>
                      <a:lnTo>
                        <a:pt x="312" y="294"/>
                      </a:lnTo>
                      <a:lnTo>
                        <a:pt x="312" y="294"/>
                      </a:lnTo>
                      <a:lnTo>
                        <a:pt x="312" y="296"/>
                      </a:lnTo>
                      <a:lnTo>
                        <a:pt x="312" y="296"/>
                      </a:lnTo>
                      <a:lnTo>
                        <a:pt x="306" y="310"/>
                      </a:lnTo>
                      <a:lnTo>
                        <a:pt x="306" y="310"/>
                      </a:lnTo>
                      <a:lnTo>
                        <a:pt x="302" y="322"/>
                      </a:lnTo>
                      <a:lnTo>
                        <a:pt x="302" y="322"/>
                      </a:lnTo>
                      <a:lnTo>
                        <a:pt x="302" y="328"/>
                      </a:lnTo>
                      <a:lnTo>
                        <a:pt x="302" y="328"/>
                      </a:lnTo>
                      <a:lnTo>
                        <a:pt x="300" y="334"/>
                      </a:lnTo>
                      <a:lnTo>
                        <a:pt x="300" y="334"/>
                      </a:lnTo>
                      <a:lnTo>
                        <a:pt x="300" y="338"/>
                      </a:lnTo>
                      <a:lnTo>
                        <a:pt x="300" y="338"/>
                      </a:lnTo>
                      <a:lnTo>
                        <a:pt x="300" y="342"/>
                      </a:lnTo>
                      <a:lnTo>
                        <a:pt x="300" y="342"/>
                      </a:lnTo>
                      <a:lnTo>
                        <a:pt x="300" y="350"/>
                      </a:lnTo>
                      <a:lnTo>
                        <a:pt x="302" y="358"/>
                      </a:lnTo>
                      <a:lnTo>
                        <a:pt x="302" y="358"/>
                      </a:lnTo>
                      <a:lnTo>
                        <a:pt x="306" y="366"/>
                      </a:lnTo>
                      <a:lnTo>
                        <a:pt x="312" y="372"/>
                      </a:lnTo>
                      <a:lnTo>
                        <a:pt x="312" y="372"/>
                      </a:lnTo>
                      <a:lnTo>
                        <a:pt x="316" y="372"/>
                      </a:lnTo>
                      <a:lnTo>
                        <a:pt x="316" y="372"/>
                      </a:lnTo>
                      <a:lnTo>
                        <a:pt x="320" y="372"/>
                      </a:lnTo>
                      <a:lnTo>
                        <a:pt x="320" y="372"/>
                      </a:lnTo>
                      <a:lnTo>
                        <a:pt x="330" y="372"/>
                      </a:lnTo>
                      <a:lnTo>
                        <a:pt x="338" y="370"/>
                      </a:lnTo>
                      <a:lnTo>
                        <a:pt x="338" y="370"/>
                      </a:lnTo>
                      <a:lnTo>
                        <a:pt x="354" y="364"/>
                      </a:lnTo>
                      <a:lnTo>
                        <a:pt x="354" y="364"/>
                      </a:lnTo>
                      <a:lnTo>
                        <a:pt x="360" y="358"/>
                      </a:lnTo>
                      <a:lnTo>
                        <a:pt x="360" y="358"/>
                      </a:lnTo>
                      <a:lnTo>
                        <a:pt x="366" y="352"/>
                      </a:lnTo>
                      <a:lnTo>
                        <a:pt x="366" y="352"/>
                      </a:lnTo>
                      <a:lnTo>
                        <a:pt x="368" y="352"/>
                      </a:lnTo>
                      <a:lnTo>
                        <a:pt x="368" y="352"/>
                      </a:lnTo>
                      <a:lnTo>
                        <a:pt x="368" y="352"/>
                      </a:lnTo>
                      <a:lnTo>
                        <a:pt x="368" y="352"/>
                      </a:lnTo>
                      <a:lnTo>
                        <a:pt x="380" y="342"/>
                      </a:lnTo>
                      <a:lnTo>
                        <a:pt x="380" y="342"/>
                      </a:lnTo>
                      <a:lnTo>
                        <a:pt x="384" y="336"/>
                      </a:lnTo>
                      <a:lnTo>
                        <a:pt x="384" y="330"/>
                      </a:lnTo>
                      <a:lnTo>
                        <a:pt x="384" y="330"/>
                      </a:lnTo>
                      <a:lnTo>
                        <a:pt x="384" y="326"/>
                      </a:lnTo>
                      <a:lnTo>
                        <a:pt x="384" y="326"/>
                      </a:lnTo>
                      <a:lnTo>
                        <a:pt x="384" y="322"/>
                      </a:lnTo>
                      <a:lnTo>
                        <a:pt x="384" y="322"/>
                      </a:lnTo>
                      <a:lnTo>
                        <a:pt x="378" y="330"/>
                      </a:lnTo>
                      <a:lnTo>
                        <a:pt x="372" y="338"/>
                      </a:lnTo>
                      <a:lnTo>
                        <a:pt x="372" y="338"/>
                      </a:lnTo>
                      <a:lnTo>
                        <a:pt x="356" y="354"/>
                      </a:lnTo>
                      <a:lnTo>
                        <a:pt x="356" y="354"/>
                      </a:lnTo>
                      <a:lnTo>
                        <a:pt x="352" y="358"/>
                      </a:lnTo>
                      <a:lnTo>
                        <a:pt x="352" y="358"/>
                      </a:lnTo>
                      <a:lnTo>
                        <a:pt x="348" y="360"/>
                      </a:lnTo>
                      <a:lnTo>
                        <a:pt x="348" y="360"/>
                      </a:lnTo>
                      <a:lnTo>
                        <a:pt x="342" y="362"/>
                      </a:lnTo>
                      <a:lnTo>
                        <a:pt x="342" y="362"/>
                      </a:lnTo>
                      <a:lnTo>
                        <a:pt x="338" y="364"/>
                      </a:lnTo>
                      <a:lnTo>
                        <a:pt x="338" y="364"/>
                      </a:lnTo>
                      <a:lnTo>
                        <a:pt x="332" y="362"/>
                      </a:lnTo>
                      <a:lnTo>
                        <a:pt x="326" y="360"/>
                      </a:lnTo>
                      <a:lnTo>
                        <a:pt x="326" y="360"/>
                      </a:lnTo>
                      <a:lnTo>
                        <a:pt x="322" y="356"/>
                      </a:lnTo>
                      <a:lnTo>
                        <a:pt x="318" y="350"/>
                      </a:lnTo>
                      <a:lnTo>
                        <a:pt x="318" y="350"/>
                      </a:lnTo>
                      <a:lnTo>
                        <a:pt x="318" y="338"/>
                      </a:lnTo>
                      <a:lnTo>
                        <a:pt x="320" y="328"/>
                      </a:lnTo>
                      <a:lnTo>
                        <a:pt x="320" y="328"/>
                      </a:lnTo>
                      <a:lnTo>
                        <a:pt x="326" y="304"/>
                      </a:lnTo>
                      <a:lnTo>
                        <a:pt x="326" y="304"/>
                      </a:lnTo>
                      <a:lnTo>
                        <a:pt x="328" y="302"/>
                      </a:lnTo>
                      <a:lnTo>
                        <a:pt x="328" y="302"/>
                      </a:lnTo>
                      <a:lnTo>
                        <a:pt x="328" y="298"/>
                      </a:lnTo>
                      <a:lnTo>
                        <a:pt x="328" y="298"/>
                      </a:lnTo>
                      <a:lnTo>
                        <a:pt x="336" y="270"/>
                      </a:lnTo>
                      <a:lnTo>
                        <a:pt x="336" y="270"/>
                      </a:lnTo>
                      <a:lnTo>
                        <a:pt x="340" y="258"/>
                      </a:lnTo>
                      <a:lnTo>
                        <a:pt x="340" y="244"/>
                      </a:lnTo>
                      <a:lnTo>
                        <a:pt x="340" y="244"/>
                      </a:lnTo>
                      <a:lnTo>
                        <a:pt x="340" y="234"/>
                      </a:lnTo>
                      <a:lnTo>
                        <a:pt x="336" y="222"/>
                      </a:lnTo>
                      <a:lnTo>
                        <a:pt x="336" y="222"/>
                      </a:lnTo>
                      <a:lnTo>
                        <a:pt x="332" y="212"/>
                      </a:lnTo>
                      <a:lnTo>
                        <a:pt x="324" y="200"/>
                      </a:lnTo>
                      <a:lnTo>
                        <a:pt x="324" y="200"/>
                      </a:lnTo>
                      <a:lnTo>
                        <a:pt x="334" y="200"/>
                      </a:lnTo>
                      <a:lnTo>
                        <a:pt x="334" y="200"/>
                      </a:lnTo>
                      <a:lnTo>
                        <a:pt x="346" y="196"/>
                      </a:lnTo>
                      <a:lnTo>
                        <a:pt x="346" y="196"/>
                      </a:lnTo>
                      <a:lnTo>
                        <a:pt x="368" y="188"/>
                      </a:lnTo>
                      <a:lnTo>
                        <a:pt x="390" y="176"/>
                      </a:lnTo>
                      <a:lnTo>
                        <a:pt x="390" y="176"/>
                      </a:lnTo>
                      <a:lnTo>
                        <a:pt x="400" y="168"/>
                      </a:lnTo>
                      <a:lnTo>
                        <a:pt x="408" y="158"/>
                      </a:lnTo>
                      <a:lnTo>
                        <a:pt x="416" y="148"/>
                      </a:lnTo>
                      <a:lnTo>
                        <a:pt x="422" y="138"/>
                      </a:lnTo>
                      <a:lnTo>
                        <a:pt x="422" y="138"/>
                      </a:lnTo>
                      <a:lnTo>
                        <a:pt x="424" y="124"/>
                      </a:lnTo>
                      <a:lnTo>
                        <a:pt x="424" y="124"/>
                      </a:lnTo>
                      <a:lnTo>
                        <a:pt x="426" y="108"/>
                      </a:lnTo>
                      <a:lnTo>
                        <a:pt x="426" y="108"/>
                      </a:lnTo>
                      <a:lnTo>
                        <a:pt x="424" y="92"/>
                      </a:lnTo>
                      <a:lnTo>
                        <a:pt x="420" y="76"/>
                      </a:lnTo>
                      <a:lnTo>
                        <a:pt x="420" y="76"/>
                      </a:lnTo>
                      <a:lnTo>
                        <a:pt x="412" y="60"/>
                      </a:lnTo>
                      <a:lnTo>
                        <a:pt x="402" y="48"/>
                      </a:lnTo>
                      <a:lnTo>
                        <a:pt x="402" y="48"/>
                      </a:lnTo>
                      <a:lnTo>
                        <a:pt x="426" y="36"/>
                      </a:lnTo>
                      <a:lnTo>
                        <a:pt x="454" y="28"/>
                      </a:lnTo>
                      <a:lnTo>
                        <a:pt x="454" y="28"/>
                      </a:lnTo>
                      <a:lnTo>
                        <a:pt x="484" y="22"/>
                      </a:lnTo>
                      <a:lnTo>
                        <a:pt x="514" y="20"/>
                      </a:lnTo>
                      <a:lnTo>
                        <a:pt x="514" y="20"/>
                      </a:lnTo>
                      <a:lnTo>
                        <a:pt x="518" y="20"/>
                      </a:lnTo>
                      <a:lnTo>
                        <a:pt x="518" y="20"/>
                      </a:lnTo>
                      <a:lnTo>
                        <a:pt x="522" y="20"/>
                      </a:lnTo>
                      <a:lnTo>
                        <a:pt x="522" y="20"/>
                      </a:lnTo>
                      <a:lnTo>
                        <a:pt x="542" y="20"/>
                      </a:lnTo>
                      <a:lnTo>
                        <a:pt x="562" y="22"/>
                      </a:lnTo>
                      <a:lnTo>
                        <a:pt x="562" y="22"/>
                      </a:lnTo>
                      <a:lnTo>
                        <a:pt x="582" y="26"/>
                      </a:lnTo>
                      <a:lnTo>
                        <a:pt x="602" y="34"/>
                      </a:lnTo>
                      <a:lnTo>
                        <a:pt x="602" y="34"/>
                      </a:lnTo>
                      <a:lnTo>
                        <a:pt x="608" y="36"/>
                      </a:lnTo>
                      <a:lnTo>
                        <a:pt x="608" y="36"/>
                      </a:lnTo>
                      <a:lnTo>
                        <a:pt x="614" y="42"/>
                      </a:lnTo>
                      <a:lnTo>
                        <a:pt x="614" y="42"/>
                      </a:lnTo>
                      <a:lnTo>
                        <a:pt x="614" y="44"/>
                      </a:lnTo>
                      <a:lnTo>
                        <a:pt x="614" y="44"/>
                      </a:lnTo>
                      <a:lnTo>
                        <a:pt x="620" y="48"/>
                      </a:lnTo>
                      <a:lnTo>
                        <a:pt x="620" y="48"/>
                      </a:lnTo>
                      <a:lnTo>
                        <a:pt x="622" y="50"/>
                      </a:lnTo>
                      <a:lnTo>
                        <a:pt x="626" y="52"/>
                      </a:lnTo>
                      <a:lnTo>
                        <a:pt x="626" y="52"/>
                      </a:lnTo>
                      <a:lnTo>
                        <a:pt x="630" y="52"/>
                      </a:lnTo>
                      <a:lnTo>
                        <a:pt x="630" y="52"/>
                      </a:lnTo>
                      <a:lnTo>
                        <a:pt x="632" y="50"/>
                      </a:lnTo>
                      <a:lnTo>
                        <a:pt x="632" y="50"/>
                      </a:lnTo>
                      <a:lnTo>
                        <a:pt x="626" y="38"/>
                      </a:lnTo>
                      <a:lnTo>
                        <a:pt x="618" y="30"/>
                      </a:lnTo>
                      <a:lnTo>
                        <a:pt x="608" y="22"/>
                      </a:lnTo>
                      <a:lnTo>
                        <a:pt x="596" y="16"/>
                      </a:lnTo>
                      <a:lnTo>
                        <a:pt x="596" y="16"/>
                      </a:lnTo>
                      <a:lnTo>
                        <a:pt x="574" y="8"/>
                      </a:lnTo>
                      <a:lnTo>
                        <a:pt x="548" y="4"/>
                      </a:lnTo>
                      <a:lnTo>
                        <a:pt x="548" y="4"/>
                      </a:lnTo>
                      <a:lnTo>
                        <a:pt x="542" y="2"/>
                      </a:lnTo>
                      <a:lnTo>
                        <a:pt x="542" y="2"/>
                      </a:lnTo>
                      <a:lnTo>
                        <a:pt x="534" y="2"/>
                      </a:lnTo>
                      <a:lnTo>
                        <a:pt x="534" y="2"/>
                      </a:lnTo>
                      <a:lnTo>
                        <a:pt x="530" y="0"/>
                      </a:lnTo>
                      <a:lnTo>
                        <a:pt x="530" y="0"/>
                      </a:lnTo>
                      <a:lnTo>
                        <a:pt x="524" y="0"/>
                      </a:lnTo>
                      <a:lnTo>
                        <a:pt x="524" y="0"/>
                      </a:lnTo>
                      <a:lnTo>
                        <a:pt x="524" y="0"/>
                      </a:lnTo>
                      <a:lnTo>
                        <a:pt x="524" y="0"/>
                      </a:lnTo>
                      <a:lnTo>
                        <a:pt x="524" y="0"/>
                      </a:lnTo>
                      <a:lnTo>
                        <a:pt x="524" y="0"/>
                      </a:lnTo>
                      <a:lnTo>
                        <a:pt x="524" y="0"/>
                      </a:lnTo>
                      <a:lnTo>
                        <a:pt x="524" y="0"/>
                      </a:lnTo>
                      <a:close/>
                      <a:moveTo>
                        <a:pt x="388" y="64"/>
                      </a:moveTo>
                      <a:lnTo>
                        <a:pt x="388" y="64"/>
                      </a:lnTo>
                      <a:lnTo>
                        <a:pt x="394" y="72"/>
                      </a:lnTo>
                      <a:lnTo>
                        <a:pt x="398" y="82"/>
                      </a:lnTo>
                      <a:lnTo>
                        <a:pt x="398" y="82"/>
                      </a:lnTo>
                      <a:lnTo>
                        <a:pt x="402" y="102"/>
                      </a:lnTo>
                      <a:lnTo>
                        <a:pt x="402" y="102"/>
                      </a:lnTo>
                      <a:lnTo>
                        <a:pt x="404" y="106"/>
                      </a:lnTo>
                      <a:lnTo>
                        <a:pt x="404" y="106"/>
                      </a:lnTo>
                      <a:lnTo>
                        <a:pt x="404" y="110"/>
                      </a:lnTo>
                      <a:lnTo>
                        <a:pt x="404" y="110"/>
                      </a:lnTo>
                      <a:lnTo>
                        <a:pt x="404" y="112"/>
                      </a:lnTo>
                      <a:lnTo>
                        <a:pt x="404" y="112"/>
                      </a:lnTo>
                      <a:lnTo>
                        <a:pt x="404" y="114"/>
                      </a:lnTo>
                      <a:lnTo>
                        <a:pt x="404" y="114"/>
                      </a:lnTo>
                      <a:lnTo>
                        <a:pt x="404" y="114"/>
                      </a:lnTo>
                      <a:lnTo>
                        <a:pt x="404" y="114"/>
                      </a:lnTo>
                      <a:lnTo>
                        <a:pt x="404" y="116"/>
                      </a:lnTo>
                      <a:lnTo>
                        <a:pt x="404" y="116"/>
                      </a:lnTo>
                      <a:lnTo>
                        <a:pt x="404" y="128"/>
                      </a:lnTo>
                      <a:lnTo>
                        <a:pt x="400" y="138"/>
                      </a:lnTo>
                      <a:lnTo>
                        <a:pt x="396" y="148"/>
                      </a:lnTo>
                      <a:lnTo>
                        <a:pt x="390" y="158"/>
                      </a:lnTo>
                      <a:lnTo>
                        <a:pt x="390" y="158"/>
                      </a:lnTo>
                      <a:lnTo>
                        <a:pt x="382" y="168"/>
                      </a:lnTo>
                      <a:lnTo>
                        <a:pt x="374" y="176"/>
                      </a:lnTo>
                      <a:lnTo>
                        <a:pt x="364" y="182"/>
                      </a:lnTo>
                      <a:lnTo>
                        <a:pt x="354" y="188"/>
                      </a:lnTo>
                      <a:lnTo>
                        <a:pt x="354" y="188"/>
                      </a:lnTo>
                      <a:lnTo>
                        <a:pt x="348" y="190"/>
                      </a:lnTo>
                      <a:lnTo>
                        <a:pt x="348" y="190"/>
                      </a:lnTo>
                      <a:lnTo>
                        <a:pt x="342" y="190"/>
                      </a:lnTo>
                      <a:lnTo>
                        <a:pt x="342" y="190"/>
                      </a:lnTo>
                      <a:lnTo>
                        <a:pt x="340" y="192"/>
                      </a:lnTo>
                      <a:lnTo>
                        <a:pt x="340" y="192"/>
                      </a:lnTo>
                      <a:lnTo>
                        <a:pt x="338" y="192"/>
                      </a:lnTo>
                      <a:lnTo>
                        <a:pt x="338" y="192"/>
                      </a:lnTo>
                      <a:lnTo>
                        <a:pt x="326" y="194"/>
                      </a:lnTo>
                      <a:lnTo>
                        <a:pt x="326" y="194"/>
                      </a:lnTo>
                      <a:lnTo>
                        <a:pt x="312" y="196"/>
                      </a:lnTo>
                      <a:lnTo>
                        <a:pt x="312" y="196"/>
                      </a:lnTo>
                      <a:lnTo>
                        <a:pt x="308" y="196"/>
                      </a:lnTo>
                      <a:lnTo>
                        <a:pt x="308" y="196"/>
                      </a:lnTo>
                      <a:lnTo>
                        <a:pt x="304" y="196"/>
                      </a:lnTo>
                      <a:lnTo>
                        <a:pt x="304" y="196"/>
                      </a:lnTo>
                      <a:lnTo>
                        <a:pt x="306" y="192"/>
                      </a:lnTo>
                      <a:lnTo>
                        <a:pt x="306" y="192"/>
                      </a:lnTo>
                      <a:lnTo>
                        <a:pt x="306" y="188"/>
                      </a:lnTo>
                      <a:lnTo>
                        <a:pt x="306" y="188"/>
                      </a:lnTo>
                      <a:lnTo>
                        <a:pt x="314" y="172"/>
                      </a:lnTo>
                      <a:lnTo>
                        <a:pt x="314" y="172"/>
                      </a:lnTo>
                      <a:lnTo>
                        <a:pt x="320" y="158"/>
                      </a:lnTo>
                      <a:lnTo>
                        <a:pt x="320" y="158"/>
                      </a:lnTo>
                      <a:lnTo>
                        <a:pt x="334" y="132"/>
                      </a:lnTo>
                      <a:lnTo>
                        <a:pt x="350" y="106"/>
                      </a:lnTo>
                      <a:lnTo>
                        <a:pt x="350" y="106"/>
                      </a:lnTo>
                      <a:lnTo>
                        <a:pt x="358" y="94"/>
                      </a:lnTo>
                      <a:lnTo>
                        <a:pt x="366" y="84"/>
                      </a:lnTo>
                      <a:lnTo>
                        <a:pt x="378" y="72"/>
                      </a:lnTo>
                      <a:lnTo>
                        <a:pt x="388" y="64"/>
                      </a:lnTo>
                      <a:lnTo>
                        <a:pt x="388" y="64"/>
                      </a:lnTo>
                      <a:lnTo>
                        <a:pt x="388" y="64"/>
                      </a:lnTo>
                      <a:lnTo>
                        <a:pt x="388" y="64"/>
                      </a:lnTo>
                      <a:lnTo>
                        <a:pt x="388" y="64"/>
                      </a:lnTo>
                      <a:close/>
                      <a:moveTo>
                        <a:pt x="330" y="180"/>
                      </a:moveTo>
                      <a:lnTo>
                        <a:pt x="330" y="184"/>
                      </a:lnTo>
                      <a:lnTo>
                        <a:pt x="334" y="184"/>
                      </a:lnTo>
                      <a:lnTo>
                        <a:pt x="334" y="180"/>
                      </a:lnTo>
                      <a:lnTo>
                        <a:pt x="330" y="180"/>
                      </a:lnTo>
                      <a:lnTo>
                        <a:pt x="330" y="180"/>
                      </a:lnTo>
                      <a:lnTo>
                        <a:pt x="330" y="180"/>
                      </a:lnTo>
                      <a:close/>
                      <a:moveTo>
                        <a:pt x="380" y="72"/>
                      </a:moveTo>
                      <a:lnTo>
                        <a:pt x="380" y="78"/>
                      </a:lnTo>
                      <a:lnTo>
                        <a:pt x="380" y="78"/>
                      </a:lnTo>
                      <a:lnTo>
                        <a:pt x="382" y="78"/>
                      </a:lnTo>
                      <a:lnTo>
                        <a:pt x="382" y="78"/>
                      </a:lnTo>
                      <a:lnTo>
                        <a:pt x="382" y="76"/>
                      </a:lnTo>
                      <a:lnTo>
                        <a:pt x="382" y="76"/>
                      </a:lnTo>
                      <a:lnTo>
                        <a:pt x="382" y="76"/>
                      </a:lnTo>
                      <a:lnTo>
                        <a:pt x="382" y="76"/>
                      </a:lnTo>
                      <a:lnTo>
                        <a:pt x="384" y="76"/>
                      </a:lnTo>
                      <a:lnTo>
                        <a:pt x="384" y="76"/>
                      </a:lnTo>
                      <a:lnTo>
                        <a:pt x="384" y="74"/>
                      </a:lnTo>
                      <a:lnTo>
                        <a:pt x="384" y="74"/>
                      </a:lnTo>
                      <a:lnTo>
                        <a:pt x="384" y="72"/>
                      </a:lnTo>
                      <a:lnTo>
                        <a:pt x="380" y="72"/>
                      </a:lnTo>
                      <a:lnTo>
                        <a:pt x="380" y="72"/>
                      </a:lnTo>
                      <a:lnTo>
                        <a:pt x="380" y="72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6" name="Freeform 90"/>
                <p:cNvSpPr>
                  <a:spLocks noEditPoints="1"/>
                </p:cNvSpPr>
                <p:nvPr/>
              </p:nvSpPr>
              <p:spPr bwMode="auto">
                <a:xfrm>
                  <a:off x="5835650" y="1012825"/>
                  <a:ext cx="161925" cy="190500"/>
                </a:xfrm>
                <a:custGeom>
                  <a:avLst/>
                  <a:gdLst>
                    <a:gd name="T0" fmla="*/ 64 w 102"/>
                    <a:gd name="T1" fmla="*/ 6 h 120"/>
                    <a:gd name="T2" fmla="*/ 24 w 102"/>
                    <a:gd name="T3" fmla="*/ 34 h 120"/>
                    <a:gd name="T4" fmla="*/ 6 w 102"/>
                    <a:gd name="T5" fmla="*/ 60 h 120"/>
                    <a:gd name="T6" fmla="*/ 0 w 102"/>
                    <a:gd name="T7" fmla="*/ 88 h 120"/>
                    <a:gd name="T8" fmla="*/ 2 w 102"/>
                    <a:gd name="T9" fmla="*/ 98 h 120"/>
                    <a:gd name="T10" fmla="*/ 2 w 102"/>
                    <a:gd name="T11" fmla="*/ 102 h 120"/>
                    <a:gd name="T12" fmla="*/ 6 w 102"/>
                    <a:gd name="T13" fmla="*/ 112 h 120"/>
                    <a:gd name="T14" fmla="*/ 18 w 102"/>
                    <a:gd name="T15" fmla="*/ 120 h 120"/>
                    <a:gd name="T16" fmla="*/ 34 w 102"/>
                    <a:gd name="T17" fmla="*/ 120 h 120"/>
                    <a:gd name="T18" fmla="*/ 44 w 102"/>
                    <a:gd name="T19" fmla="*/ 118 h 120"/>
                    <a:gd name="T20" fmla="*/ 56 w 102"/>
                    <a:gd name="T21" fmla="*/ 112 h 120"/>
                    <a:gd name="T22" fmla="*/ 84 w 102"/>
                    <a:gd name="T23" fmla="*/ 94 h 120"/>
                    <a:gd name="T24" fmla="*/ 96 w 102"/>
                    <a:gd name="T25" fmla="*/ 82 h 120"/>
                    <a:gd name="T26" fmla="*/ 98 w 102"/>
                    <a:gd name="T27" fmla="*/ 68 h 120"/>
                    <a:gd name="T28" fmla="*/ 82 w 102"/>
                    <a:gd name="T29" fmla="*/ 96 h 120"/>
                    <a:gd name="T30" fmla="*/ 56 w 102"/>
                    <a:gd name="T31" fmla="*/ 110 h 120"/>
                    <a:gd name="T32" fmla="*/ 54 w 102"/>
                    <a:gd name="T33" fmla="*/ 110 h 120"/>
                    <a:gd name="T34" fmla="*/ 48 w 102"/>
                    <a:gd name="T35" fmla="*/ 112 h 120"/>
                    <a:gd name="T36" fmla="*/ 46 w 102"/>
                    <a:gd name="T37" fmla="*/ 112 h 120"/>
                    <a:gd name="T38" fmla="*/ 42 w 102"/>
                    <a:gd name="T39" fmla="*/ 114 h 120"/>
                    <a:gd name="T40" fmla="*/ 42 w 102"/>
                    <a:gd name="T41" fmla="*/ 114 h 120"/>
                    <a:gd name="T42" fmla="*/ 34 w 102"/>
                    <a:gd name="T43" fmla="*/ 112 h 120"/>
                    <a:gd name="T44" fmla="*/ 24 w 102"/>
                    <a:gd name="T45" fmla="*/ 106 h 120"/>
                    <a:gd name="T46" fmla="*/ 18 w 102"/>
                    <a:gd name="T47" fmla="*/ 96 h 120"/>
                    <a:gd name="T48" fmla="*/ 18 w 102"/>
                    <a:gd name="T49" fmla="*/ 94 h 120"/>
                    <a:gd name="T50" fmla="*/ 18 w 102"/>
                    <a:gd name="T51" fmla="*/ 86 h 120"/>
                    <a:gd name="T52" fmla="*/ 20 w 102"/>
                    <a:gd name="T53" fmla="*/ 74 h 120"/>
                    <a:gd name="T54" fmla="*/ 30 w 102"/>
                    <a:gd name="T55" fmla="*/ 62 h 120"/>
                    <a:gd name="T56" fmla="*/ 42 w 102"/>
                    <a:gd name="T57" fmla="*/ 60 h 120"/>
                    <a:gd name="T58" fmla="*/ 70 w 102"/>
                    <a:gd name="T59" fmla="*/ 50 h 120"/>
                    <a:gd name="T60" fmla="*/ 92 w 102"/>
                    <a:gd name="T61" fmla="*/ 34 h 120"/>
                    <a:gd name="T62" fmla="*/ 102 w 102"/>
                    <a:gd name="T63" fmla="*/ 12 h 120"/>
                    <a:gd name="T64" fmla="*/ 102 w 102"/>
                    <a:gd name="T65" fmla="*/ 10 h 120"/>
                    <a:gd name="T66" fmla="*/ 100 w 102"/>
                    <a:gd name="T67" fmla="*/ 4 h 120"/>
                    <a:gd name="T68" fmla="*/ 92 w 102"/>
                    <a:gd name="T69" fmla="*/ 0 h 120"/>
                    <a:gd name="T70" fmla="*/ 82 w 102"/>
                    <a:gd name="T71" fmla="*/ 0 h 120"/>
                    <a:gd name="T72" fmla="*/ 78 w 102"/>
                    <a:gd name="T73" fmla="*/ 0 h 120"/>
                    <a:gd name="T74" fmla="*/ 78 w 102"/>
                    <a:gd name="T75" fmla="*/ 10 h 120"/>
                    <a:gd name="T76" fmla="*/ 82 w 102"/>
                    <a:gd name="T77" fmla="*/ 12 h 120"/>
                    <a:gd name="T78" fmla="*/ 82 w 102"/>
                    <a:gd name="T79" fmla="*/ 16 h 120"/>
                    <a:gd name="T80" fmla="*/ 72 w 102"/>
                    <a:gd name="T81" fmla="*/ 38 h 120"/>
                    <a:gd name="T82" fmla="*/ 50 w 102"/>
                    <a:gd name="T83" fmla="*/ 52 h 120"/>
                    <a:gd name="T84" fmla="*/ 38 w 102"/>
                    <a:gd name="T85" fmla="*/ 56 h 120"/>
                    <a:gd name="T86" fmla="*/ 34 w 102"/>
                    <a:gd name="T87" fmla="*/ 52 h 120"/>
                    <a:gd name="T88" fmla="*/ 36 w 102"/>
                    <a:gd name="T89" fmla="*/ 48 h 120"/>
                    <a:gd name="T90" fmla="*/ 52 w 102"/>
                    <a:gd name="T91" fmla="*/ 24 h 120"/>
                    <a:gd name="T92" fmla="*/ 68 w 102"/>
                    <a:gd name="T93" fmla="*/ 12 h 120"/>
                    <a:gd name="T94" fmla="*/ 76 w 102"/>
                    <a:gd name="T95" fmla="*/ 10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102" h="120">
                      <a:moveTo>
                        <a:pt x="78" y="0"/>
                      </a:moveTo>
                      <a:lnTo>
                        <a:pt x="78" y="0"/>
                      </a:lnTo>
                      <a:lnTo>
                        <a:pt x="64" y="6"/>
                      </a:lnTo>
                      <a:lnTo>
                        <a:pt x="50" y="14"/>
                      </a:lnTo>
                      <a:lnTo>
                        <a:pt x="36" y="22"/>
                      </a:lnTo>
                      <a:lnTo>
                        <a:pt x="24" y="34"/>
                      </a:lnTo>
                      <a:lnTo>
                        <a:pt x="24" y="34"/>
                      </a:lnTo>
                      <a:lnTo>
                        <a:pt x="14" y="46"/>
                      </a:lnTo>
                      <a:lnTo>
                        <a:pt x="6" y="60"/>
                      </a:lnTo>
                      <a:lnTo>
                        <a:pt x="2" y="74"/>
                      </a:lnTo>
                      <a:lnTo>
                        <a:pt x="0" y="88"/>
                      </a:lnTo>
                      <a:lnTo>
                        <a:pt x="0" y="88"/>
                      </a:lnTo>
                      <a:lnTo>
                        <a:pt x="0" y="92"/>
                      </a:lnTo>
                      <a:lnTo>
                        <a:pt x="0" y="92"/>
                      </a:lnTo>
                      <a:lnTo>
                        <a:pt x="2" y="98"/>
                      </a:lnTo>
                      <a:lnTo>
                        <a:pt x="2" y="98"/>
                      </a:lnTo>
                      <a:lnTo>
                        <a:pt x="2" y="102"/>
                      </a:lnTo>
                      <a:lnTo>
                        <a:pt x="2" y="102"/>
                      </a:lnTo>
                      <a:lnTo>
                        <a:pt x="2" y="106"/>
                      </a:lnTo>
                      <a:lnTo>
                        <a:pt x="2" y="106"/>
                      </a:lnTo>
                      <a:lnTo>
                        <a:pt x="6" y="112"/>
                      </a:lnTo>
                      <a:lnTo>
                        <a:pt x="12" y="116"/>
                      </a:lnTo>
                      <a:lnTo>
                        <a:pt x="12" y="116"/>
                      </a:lnTo>
                      <a:lnTo>
                        <a:pt x="18" y="120"/>
                      </a:lnTo>
                      <a:lnTo>
                        <a:pt x="26" y="120"/>
                      </a:lnTo>
                      <a:lnTo>
                        <a:pt x="26" y="120"/>
                      </a:lnTo>
                      <a:lnTo>
                        <a:pt x="34" y="120"/>
                      </a:lnTo>
                      <a:lnTo>
                        <a:pt x="34" y="120"/>
                      </a:lnTo>
                      <a:lnTo>
                        <a:pt x="44" y="118"/>
                      </a:lnTo>
                      <a:lnTo>
                        <a:pt x="44" y="118"/>
                      </a:lnTo>
                      <a:lnTo>
                        <a:pt x="50" y="116"/>
                      </a:lnTo>
                      <a:lnTo>
                        <a:pt x="50" y="116"/>
                      </a:lnTo>
                      <a:lnTo>
                        <a:pt x="56" y="112"/>
                      </a:lnTo>
                      <a:lnTo>
                        <a:pt x="56" y="112"/>
                      </a:lnTo>
                      <a:lnTo>
                        <a:pt x="70" y="104"/>
                      </a:lnTo>
                      <a:lnTo>
                        <a:pt x="84" y="94"/>
                      </a:lnTo>
                      <a:lnTo>
                        <a:pt x="84" y="94"/>
                      </a:lnTo>
                      <a:lnTo>
                        <a:pt x="90" y="88"/>
                      </a:lnTo>
                      <a:lnTo>
                        <a:pt x="96" y="82"/>
                      </a:lnTo>
                      <a:lnTo>
                        <a:pt x="98" y="76"/>
                      </a:lnTo>
                      <a:lnTo>
                        <a:pt x="98" y="68"/>
                      </a:lnTo>
                      <a:lnTo>
                        <a:pt x="98" y="68"/>
                      </a:lnTo>
                      <a:lnTo>
                        <a:pt x="92" y="84"/>
                      </a:lnTo>
                      <a:lnTo>
                        <a:pt x="86" y="90"/>
                      </a:lnTo>
                      <a:lnTo>
                        <a:pt x="82" y="96"/>
                      </a:lnTo>
                      <a:lnTo>
                        <a:pt x="82" y="96"/>
                      </a:lnTo>
                      <a:lnTo>
                        <a:pt x="68" y="104"/>
                      </a:lnTo>
                      <a:lnTo>
                        <a:pt x="56" y="110"/>
                      </a:lnTo>
                      <a:lnTo>
                        <a:pt x="56" y="110"/>
                      </a:lnTo>
                      <a:lnTo>
                        <a:pt x="54" y="110"/>
                      </a:lnTo>
                      <a:lnTo>
                        <a:pt x="54" y="110"/>
                      </a:lnTo>
                      <a:lnTo>
                        <a:pt x="50" y="112"/>
                      </a:lnTo>
                      <a:lnTo>
                        <a:pt x="50" y="112"/>
                      </a:lnTo>
                      <a:lnTo>
                        <a:pt x="48" y="112"/>
                      </a:lnTo>
                      <a:lnTo>
                        <a:pt x="48" y="112"/>
                      </a:lnTo>
                      <a:lnTo>
                        <a:pt x="46" y="112"/>
                      </a:lnTo>
                      <a:lnTo>
                        <a:pt x="46" y="112"/>
                      </a:lnTo>
                      <a:lnTo>
                        <a:pt x="44" y="114"/>
                      </a:lnTo>
                      <a:lnTo>
                        <a:pt x="44" y="114"/>
                      </a:lnTo>
                      <a:lnTo>
                        <a:pt x="42" y="114"/>
                      </a:lnTo>
                      <a:lnTo>
                        <a:pt x="42" y="114"/>
                      </a:lnTo>
                      <a:lnTo>
                        <a:pt x="42" y="114"/>
                      </a:lnTo>
                      <a:lnTo>
                        <a:pt x="42" y="114"/>
                      </a:lnTo>
                      <a:lnTo>
                        <a:pt x="40" y="114"/>
                      </a:lnTo>
                      <a:lnTo>
                        <a:pt x="40" y="114"/>
                      </a:lnTo>
                      <a:lnTo>
                        <a:pt x="34" y="112"/>
                      </a:lnTo>
                      <a:lnTo>
                        <a:pt x="28" y="110"/>
                      </a:lnTo>
                      <a:lnTo>
                        <a:pt x="28" y="110"/>
                      </a:lnTo>
                      <a:lnTo>
                        <a:pt x="24" y="106"/>
                      </a:lnTo>
                      <a:lnTo>
                        <a:pt x="20" y="100"/>
                      </a:lnTo>
                      <a:lnTo>
                        <a:pt x="20" y="100"/>
                      </a:lnTo>
                      <a:lnTo>
                        <a:pt x="18" y="96"/>
                      </a:lnTo>
                      <a:lnTo>
                        <a:pt x="18" y="96"/>
                      </a:lnTo>
                      <a:lnTo>
                        <a:pt x="18" y="94"/>
                      </a:lnTo>
                      <a:lnTo>
                        <a:pt x="18" y="94"/>
                      </a:lnTo>
                      <a:lnTo>
                        <a:pt x="18" y="90"/>
                      </a:lnTo>
                      <a:lnTo>
                        <a:pt x="18" y="90"/>
                      </a:lnTo>
                      <a:lnTo>
                        <a:pt x="18" y="86"/>
                      </a:lnTo>
                      <a:lnTo>
                        <a:pt x="18" y="86"/>
                      </a:lnTo>
                      <a:lnTo>
                        <a:pt x="18" y="80"/>
                      </a:lnTo>
                      <a:lnTo>
                        <a:pt x="20" y="74"/>
                      </a:lnTo>
                      <a:lnTo>
                        <a:pt x="20" y="74"/>
                      </a:lnTo>
                      <a:lnTo>
                        <a:pt x="24" y="68"/>
                      </a:lnTo>
                      <a:lnTo>
                        <a:pt x="30" y="62"/>
                      </a:lnTo>
                      <a:lnTo>
                        <a:pt x="30" y="62"/>
                      </a:lnTo>
                      <a:lnTo>
                        <a:pt x="42" y="60"/>
                      </a:lnTo>
                      <a:lnTo>
                        <a:pt x="42" y="60"/>
                      </a:lnTo>
                      <a:lnTo>
                        <a:pt x="54" y="56"/>
                      </a:lnTo>
                      <a:lnTo>
                        <a:pt x="54" y="56"/>
                      </a:lnTo>
                      <a:lnTo>
                        <a:pt x="70" y="50"/>
                      </a:lnTo>
                      <a:lnTo>
                        <a:pt x="86" y="40"/>
                      </a:lnTo>
                      <a:lnTo>
                        <a:pt x="86" y="40"/>
                      </a:lnTo>
                      <a:lnTo>
                        <a:pt x="92" y="34"/>
                      </a:lnTo>
                      <a:lnTo>
                        <a:pt x="96" y="28"/>
                      </a:lnTo>
                      <a:lnTo>
                        <a:pt x="100" y="20"/>
                      </a:lnTo>
                      <a:lnTo>
                        <a:pt x="102" y="12"/>
                      </a:lnTo>
                      <a:lnTo>
                        <a:pt x="102" y="12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00" y="4"/>
                      </a:lnTo>
                      <a:lnTo>
                        <a:pt x="98" y="2"/>
                      </a:lnTo>
                      <a:lnTo>
                        <a:pt x="98" y="2"/>
                      </a:lnTo>
                      <a:lnTo>
                        <a:pt x="92" y="0"/>
                      </a:lnTo>
                      <a:lnTo>
                        <a:pt x="88" y="0"/>
                      </a:lnTo>
                      <a:lnTo>
                        <a:pt x="88" y="0"/>
                      </a:lnTo>
                      <a:lnTo>
                        <a:pt x="82" y="0"/>
                      </a:lnTo>
                      <a:lnTo>
                        <a:pt x="82" y="0"/>
                      </a:lnTo>
                      <a:lnTo>
                        <a:pt x="78" y="0"/>
                      </a:lnTo>
                      <a:lnTo>
                        <a:pt x="78" y="0"/>
                      </a:lnTo>
                      <a:lnTo>
                        <a:pt x="78" y="0"/>
                      </a:lnTo>
                      <a:close/>
                      <a:moveTo>
                        <a:pt x="76" y="10"/>
                      </a:moveTo>
                      <a:lnTo>
                        <a:pt x="78" y="10"/>
                      </a:lnTo>
                      <a:lnTo>
                        <a:pt x="78" y="10"/>
                      </a:lnTo>
                      <a:lnTo>
                        <a:pt x="82" y="12"/>
                      </a:lnTo>
                      <a:lnTo>
                        <a:pt x="82" y="12"/>
                      </a:lnTo>
                      <a:lnTo>
                        <a:pt x="82" y="14"/>
                      </a:lnTo>
                      <a:lnTo>
                        <a:pt x="82" y="16"/>
                      </a:lnTo>
                      <a:lnTo>
                        <a:pt x="82" y="16"/>
                      </a:lnTo>
                      <a:lnTo>
                        <a:pt x="80" y="28"/>
                      </a:lnTo>
                      <a:lnTo>
                        <a:pt x="72" y="38"/>
                      </a:lnTo>
                      <a:lnTo>
                        <a:pt x="72" y="38"/>
                      </a:lnTo>
                      <a:lnTo>
                        <a:pt x="62" y="46"/>
                      </a:lnTo>
                      <a:lnTo>
                        <a:pt x="50" y="52"/>
                      </a:lnTo>
                      <a:lnTo>
                        <a:pt x="50" y="52"/>
                      </a:lnTo>
                      <a:lnTo>
                        <a:pt x="44" y="54"/>
                      </a:lnTo>
                      <a:lnTo>
                        <a:pt x="44" y="54"/>
                      </a:lnTo>
                      <a:lnTo>
                        <a:pt x="38" y="56"/>
                      </a:lnTo>
                      <a:lnTo>
                        <a:pt x="34" y="54"/>
                      </a:lnTo>
                      <a:lnTo>
                        <a:pt x="34" y="54"/>
                      </a:lnTo>
                      <a:lnTo>
                        <a:pt x="34" y="52"/>
                      </a:lnTo>
                      <a:lnTo>
                        <a:pt x="34" y="52"/>
                      </a:lnTo>
                      <a:lnTo>
                        <a:pt x="36" y="48"/>
                      </a:lnTo>
                      <a:lnTo>
                        <a:pt x="36" y="48"/>
                      </a:lnTo>
                      <a:lnTo>
                        <a:pt x="42" y="36"/>
                      </a:lnTo>
                      <a:lnTo>
                        <a:pt x="52" y="24"/>
                      </a:lnTo>
                      <a:lnTo>
                        <a:pt x="52" y="24"/>
                      </a:lnTo>
                      <a:lnTo>
                        <a:pt x="56" y="20"/>
                      </a:lnTo>
                      <a:lnTo>
                        <a:pt x="62" y="16"/>
                      </a:lnTo>
                      <a:lnTo>
                        <a:pt x="68" y="12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7" name="Freeform 91"/>
                <p:cNvSpPr>
                  <a:spLocks noEditPoints="1"/>
                </p:cNvSpPr>
                <p:nvPr/>
              </p:nvSpPr>
              <p:spPr bwMode="auto">
                <a:xfrm>
                  <a:off x="5965825" y="1012825"/>
                  <a:ext cx="285750" cy="190500"/>
                </a:xfrm>
                <a:custGeom>
                  <a:avLst/>
                  <a:gdLst>
                    <a:gd name="T0" fmla="*/ 124 w 180"/>
                    <a:gd name="T1" fmla="*/ 2 h 120"/>
                    <a:gd name="T2" fmla="*/ 132 w 180"/>
                    <a:gd name="T3" fmla="*/ 10 h 120"/>
                    <a:gd name="T4" fmla="*/ 136 w 180"/>
                    <a:gd name="T5" fmla="*/ 16 h 120"/>
                    <a:gd name="T6" fmla="*/ 136 w 180"/>
                    <a:gd name="T7" fmla="*/ 18 h 120"/>
                    <a:gd name="T8" fmla="*/ 136 w 180"/>
                    <a:gd name="T9" fmla="*/ 20 h 120"/>
                    <a:gd name="T10" fmla="*/ 116 w 180"/>
                    <a:gd name="T11" fmla="*/ 50 h 120"/>
                    <a:gd name="T12" fmla="*/ 108 w 180"/>
                    <a:gd name="T13" fmla="*/ 62 h 120"/>
                    <a:gd name="T14" fmla="*/ 100 w 180"/>
                    <a:gd name="T15" fmla="*/ 78 h 120"/>
                    <a:gd name="T16" fmla="*/ 96 w 180"/>
                    <a:gd name="T17" fmla="*/ 84 h 120"/>
                    <a:gd name="T18" fmla="*/ 92 w 180"/>
                    <a:gd name="T19" fmla="*/ 92 h 120"/>
                    <a:gd name="T20" fmla="*/ 86 w 180"/>
                    <a:gd name="T21" fmla="*/ 106 h 120"/>
                    <a:gd name="T22" fmla="*/ 86 w 180"/>
                    <a:gd name="T23" fmla="*/ 110 h 120"/>
                    <a:gd name="T24" fmla="*/ 92 w 180"/>
                    <a:gd name="T25" fmla="*/ 116 h 120"/>
                    <a:gd name="T26" fmla="*/ 114 w 180"/>
                    <a:gd name="T27" fmla="*/ 118 h 120"/>
                    <a:gd name="T28" fmla="*/ 140 w 180"/>
                    <a:gd name="T29" fmla="*/ 108 h 120"/>
                    <a:gd name="T30" fmla="*/ 152 w 180"/>
                    <a:gd name="T31" fmla="*/ 100 h 120"/>
                    <a:gd name="T32" fmla="*/ 156 w 180"/>
                    <a:gd name="T33" fmla="*/ 98 h 120"/>
                    <a:gd name="T34" fmla="*/ 170 w 180"/>
                    <a:gd name="T35" fmla="*/ 84 h 120"/>
                    <a:gd name="T36" fmla="*/ 180 w 180"/>
                    <a:gd name="T37" fmla="*/ 68 h 120"/>
                    <a:gd name="T38" fmla="*/ 156 w 180"/>
                    <a:gd name="T39" fmla="*/ 94 h 120"/>
                    <a:gd name="T40" fmla="*/ 144 w 180"/>
                    <a:gd name="T41" fmla="*/ 102 h 120"/>
                    <a:gd name="T42" fmla="*/ 136 w 180"/>
                    <a:gd name="T43" fmla="*/ 106 h 120"/>
                    <a:gd name="T44" fmla="*/ 120 w 180"/>
                    <a:gd name="T45" fmla="*/ 110 h 120"/>
                    <a:gd name="T46" fmla="*/ 108 w 180"/>
                    <a:gd name="T47" fmla="*/ 110 h 120"/>
                    <a:gd name="T48" fmla="*/ 112 w 180"/>
                    <a:gd name="T49" fmla="*/ 92 h 120"/>
                    <a:gd name="T50" fmla="*/ 132 w 180"/>
                    <a:gd name="T51" fmla="*/ 58 h 120"/>
                    <a:gd name="T52" fmla="*/ 154 w 180"/>
                    <a:gd name="T53" fmla="*/ 14 h 120"/>
                    <a:gd name="T54" fmla="*/ 146 w 180"/>
                    <a:gd name="T55" fmla="*/ 4 h 120"/>
                    <a:gd name="T56" fmla="*/ 132 w 180"/>
                    <a:gd name="T57" fmla="*/ 0 h 120"/>
                    <a:gd name="T58" fmla="*/ 120 w 180"/>
                    <a:gd name="T59" fmla="*/ 2 h 120"/>
                    <a:gd name="T60" fmla="*/ 116 w 180"/>
                    <a:gd name="T61" fmla="*/ 2 h 120"/>
                    <a:gd name="T62" fmla="*/ 66 w 180"/>
                    <a:gd name="T63" fmla="*/ 2 h 120"/>
                    <a:gd name="T64" fmla="*/ 2 w 180"/>
                    <a:gd name="T65" fmla="*/ 114 h 120"/>
                    <a:gd name="T66" fmla="*/ 6 w 180"/>
                    <a:gd name="T67" fmla="*/ 116 h 120"/>
                    <a:gd name="T68" fmla="*/ 12 w 180"/>
                    <a:gd name="T69" fmla="*/ 116 h 120"/>
                    <a:gd name="T70" fmla="*/ 18 w 180"/>
                    <a:gd name="T71" fmla="*/ 114 h 120"/>
                    <a:gd name="T72" fmla="*/ 30 w 180"/>
                    <a:gd name="T73" fmla="*/ 100 h 120"/>
                    <a:gd name="T74" fmla="*/ 42 w 180"/>
                    <a:gd name="T75" fmla="*/ 80 h 120"/>
                    <a:gd name="T76" fmla="*/ 72 w 180"/>
                    <a:gd name="T77" fmla="*/ 32 h 120"/>
                    <a:gd name="T78" fmla="*/ 102 w 180"/>
                    <a:gd name="T79" fmla="*/ 8 h 120"/>
                    <a:gd name="T80" fmla="*/ 112 w 180"/>
                    <a:gd name="T81" fmla="*/ 2 h 120"/>
                    <a:gd name="T82" fmla="*/ 106 w 180"/>
                    <a:gd name="T83" fmla="*/ 2 h 120"/>
                    <a:gd name="T84" fmla="*/ 96 w 180"/>
                    <a:gd name="T85" fmla="*/ 6 h 120"/>
                    <a:gd name="T86" fmla="*/ 88 w 180"/>
                    <a:gd name="T87" fmla="*/ 8 h 120"/>
                    <a:gd name="T88" fmla="*/ 84 w 180"/>
                    <a:gd name="T89" fmla="*/ 2 h 120"/>
                    <a:gd name="T90" fmla="*/ 76 w 180"/>
                    <a:gd name="T91" fmla="*/ 0 h 120"/>
                    <a:gd name="T92" fmla="*/ 70 w 180"/>
                    <a:gd name="T93" fmla="*/ 2 h 120"/>
                    <a:gd name="T94" fmla="*/ 66 w 180"/>
                    <a:gd name="T95" fmla="*/ 2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180" h="120">
                      <a:moveTo>
                        <a:pt x="116" y="2"/>
                      </a:moveTo>
                      <a:lnTo>
                        <a:pt x="120" y="2"/>
                      </a:lnTo>
                      <a:lnTo>
                        <a:pt x="120" y="2"/>
                      </a:lnTo>
                      <a:lnTo>
                        <a:pt x="124" y="2"/>
                      </a:lnTo>
                      <a:lnTo>
                        <a:pt x="124" y="2"/>
                      </a:lnTo>
                      <a:lnTo>
                        <a:pt x="126" y="4"/>
                      </a:lnTo>
                      <a:lnTo>
                        <a:pt x="126" y="4"/>
                      </a:lnTo>
                      <a:lnTo>
                        <a:pt x="132" y="10"/>
                      </a:lnTo>
                      <a:lnTo>
                        <a:pt x="132" y="10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6"/>
                      </a:lnTo>
                      <a:lnTo>
                        <a:pt x="136" y="18"/>
                      </a:lnTo>
                      <a:lnTo>
                        <a:pt x="136" y="18"/>
                      </a:lnTo>
                      <a:lnTo>
                        <a:pt x="136" y="18"/>
                      </a:lnTo>
                      <a:lnTo>
                        <a:pt x="136" y="18"/>
                      </a:lnTo>
                      <a:lnTo>
                        <a:pt x="136" y="20"/>
                      </a:lnTo>
                      <a:lnTo>
                        <a:pt x="136" y="20"/>
                      </a:lnTo>
                      <a:lnTo>
                        <a:pt x="136" y="22"/>
                      </a:lnTo>
                      <a:lnTo>
                        <a:pt x="136" y="22"/>
                      </a:lnTo>
                      <a:lnTo>
                        <a:pt x="116" y="50"/>
                      </a:lnTo>
                      <a:lnTo>
                        <a:pt x="116" y="50"/>
                      </a:lnTo>
                      <a:lnTo>
                        <a:pt x="112" y="56"/>
                      </a:lnTo>
                      <a:lnTo>
                        <a:pt x="112" y="56"/>
                      </a:lnTo>
                      <a:lnTo>
                        <a:pt x="108" y="62"/>
                      </a:lnTo>
                      <a:lnTo>
                        <a:pt x="108" y="62"/>
                      </a:lnTo>
                      <a:lnTo>
                        <a:pt x="104" y="70"/>
                      </a:lnTo>
                      <a:lnTo>
                        <a:pt x="104" y="70"/>
                      </a:lnTo>
                      <a:lnTo>
                        <a:pt x="100" y="78"/>
                      </a:lnTo>
                      <a:lnTo>
                        <a:pt x="100" y="78"/>
                      </a:lnTo>
                      <a:lnTo>
                        <a:pt x="98" y="80"/>
                      </a:lnTo>
                      <a:lnTo>
                        <a:pt x="98" y="80"/>
                      </a:lnTo>
                      <a:lnTo>
                        <a:pt x="96" y="84"/>
                      </a:lnTo>
                      <a:lnTo>
                        <a:pt x="96" y="84"/>
                      </a:lnTo>
                      <a:lnTo>
                        <a:pt x="94" y="88"/>
                      </a:lnTo>
                      <a:lnTo>
                        <a:pt x="94" y="88"/>
                      </a:lnTo>
                      <a:lnTo>
                        <a:pt x="92" y="92"/>
                      </a:lnTo>
                      <a:lnTo>
                        <a:pt x="92" y="92"/>
                      </a:lnTo>
                      <a:lnTo>
                        <a:pt x="88" y="98"/>
                      </a:lnTo>
                      <a:lnTo>
                        <a:pt x="88" y="98"/>
                      </a:lnTo>
                      <a:lnTo>
                        <a:pt x="86" y="106"/>
                      </a:lnTo>
                      <a:lnTo>
                        <a:pt x="86" y="106"/>
                      </a:lnTo>
                      <a:lnTo>
                        <a:pt x="86" y="108"/>
                      </a:lnTo>
                      <a:lnTo>
                        <a:pt x="86" y="108"/>
                      </a:lnTo>
                      <a:lnTo>
                        <a:pt x="86" y="110"/>
                      </a:lnTo>
                      <a:lnTo>
                        <a:pt x="86" y="110"/>
                      </a:lnTo>
                      <a:lnTo>
                        <a:pt x="88" y="114"/>
                      </a:lnTo>
                      <a:lnTo>
                        <a:pt x="92" y="116"/>
                      </a:lnTo>
                      <a:lnTo>
                        <a:pt x="92" y="116"/>
                      </a:lnTo>
                      <a:lnTo>
                        <a:pt x="96" y="118"/>
                      </a:lnTo>
                      <a:lnTo>
                        <a:pt x="100" y="120"/>
                      </a:lnTo>
                      <a:lnTo>
                        <a:pt x="100" y="120"/>
                      </a:lnTo>
                      <a:lnTo>
                        <a:pt x="114" y="118"/>
                      </a:lnTo>
                      <a:lnTo>
                        <a:pt x="114" y="118"/>
                      </a:lnTo>
                      <a:lnTo>
                        <a:pt x="126" y="114"/>
                      </a:lnTo>
                      <a:lnTo>
                        <a:pt x="126" y="114"/>
                      </a:lnTo>
                      <a:lnTo>
                        <a:pt x="140" y="108"/>
                      </a:lnTo>
                      <a:lnTo>
                        <a:pt x="140" y="108"/>
                      </a:lnTo>
                      <a:lnTo>
                        <a:pt x="150" y="100"/>
                      </a:lnTo>
                      <a:lnTo>
                        <a:pt x="150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4" y="100"/>
                      </a:lnTo>
                      <a:lnTo>
                        <a:pt x="154" y="100"/>
                      </a:lnTo>
                      <a:lnTo>
                        <a:pt x="156" y="98"/>
                      </a:lnTo>
                      <a:lnTo>
                        <a:pt x="156" y="98"/>
                      </a:lnTo>
                      <a:lnTo>
                        <a:pt x="156" y="96"/>
                      </a:lnTo>
                      <a:lnTo>
                        <a:pt x="156" y="96"/>
                      </a:lnTo>
                      <a:lnTo>
                        <a:pt x="170" y="84"/>
                      </a:lnTo>
                      <a:lnTo>
                        <a:pt x="170" y="84"/>
                      </a:lnTo>
                      <a:lnTo>
                        <a:pt x="176" y="76"/>
                      </a:lnTo>
                      <a:lnTo>
                        <a:pt x="180" y="68"/>
                      </a:lnTo>
                      <a:lnTo>
                        <a:pt x="180" y="68"/>
                      </a:lnTo>
                      <a:lnTo>
                        <a:pt x="172" y="76"/>
                      </a:lnTo>
                      <a:lnTo>
                        <a:pt x="164" y="86"/>
                      </a:lnTo>
                      <a:lnTo>
                        <a:pt x="164" y="86"/>
                      </a:lnTo>
                      <a:lnTo>
                        <a:pt x="156" y="94"/>
                      </a:lnTo>
                      <a:lnTo>
                        <a:pt x="144" y="102"/>
                      </a:lnTo>
                      <a:lnTo>
                        <a:pt x="144" y="102"/>
                      </a:lnTo>
                      <a:lnTo>
                        <a:pt x="144" y="102"/>
                      </a:lnTo>
                      <a:lnTo>
                        <a:pt x="144" y="102"/>
                      </a:lnTo>
                      <a:lnTo>
                        <a:pt x="142" y="102"/>
                      </a:lnTo>
                      <a:lnTo>
                        <a:pt x="142" y="102"/>
                      </a:lnTo>
                      <a:lnTo>
                        <a:pt x="136" y="106"/>
                      </a:lnTo>
                      <a:lnTo>
                        <a:pt x="136" y="106"/>
                      </a:lnTo>
                      <a:lnTo>
                        <a:pt x="128" y="108"/>
                      </a:lnTo>
                      <a:lnTo>
                        <a:pt x="128" y="108"/>
                      </a:lnTo>
                      <a:lnTo>
                        <a:pt x="120" y="110"/>
                      </a:lnTo>
                      <a:lnTo>
                        <a:pt x="120" y="110"/>
                      </a:lnTo>
                      <a:lnTo>
                        <a:pt x="114" y="110"/>
                      </a:lnTo>
                      <a:lnTo>
                        <a:pt x="114" y="110"/>
                      </a:lnTo>
                      <a:lnTo>
                        <a:pt x="108" y="110"/>
                      </a:lnTo>
                      <a:lnTo>
                        <a:pt x="108" y="110"/>
                      </a:lnTo>
                      <a:lnTo>
                        <a:pt x="106" y="106"/>
                      </a:lnTo>
                      <a:lnTo>
                        <a:pt x="106" y="104"/>
                      </a:lnTo>
                      <a:lnTo>
                        <a:pt x="106" y="104"/>
                      </a:lnTo>
                      <a:lnTo>
                        <a:pt x="112" y="92"/>
                      </a:lnTo>
                      <a:lnTo>
                        <a:pt x="118" y="80"/>
                      </a:lnTo>
                      <a:lnTo>
                        <a:pt x="118" y="80"/>
                      </a:lnTo>
                      <a:lnTo>
                        <a:pt x="132" y="58"/>
                      </a:lnTo>
                      <a:lnTo>
                        <a:pt x="132" y="58"/>
                      </a:lnTo>
                      <a:lnTo>
                        <a:pt x="144" y="38"/>
                      </a:lnTo>
                      <a:lnTo>
                        <a:pt x="144" y="38"/>
                      </a:lnTo>
                      <a:lnTo>
                        <a:pt x="150" y="26"/>
                      </a:lnTo>
                      <a:lnTo>
                        <a:pt x="154" y="14"/>
                      </a:lnTo>
                      <a:lnTo>
                        <a:pt x="154" y="14"/>
                      </a:lnTo>
                      <a:lnTo>
                        <a:pt x="152" y="8"/>
                      </a:lnTo>
                      <a:lnTo>
                        <a:pt x="146" y="4"/>
                      </a:lnTo>
                      <a:lnTo>
                        <a:pt x="146" y="4"/>
                      </a:lnTo>
                      <a:lnTo>
                        <a:pt x="134" y="0"/>
                      </a:lnTo>
                      <a:lnTo>
                        <a:pt x="134" y="0"/>
                      </a:lnTo>
                      <a:lnTo>
                        <a:pt x="132" y="0"/>
                      </a:lnTo>
                      <a:lnTo>
                        <a:pt x="132" y="0"/>
                      </a:lnTo>
                      <a:lnTo>
                        <a:pt x="126" y="0"/>
                      </a:lnTo>
                      <a:lnTo>
                        <a:pt x="126" y="0"/>
                      </a:lnTo>
                      <a:lnTo>
                        <a:pt x="120" y="2"/>
                      </a:lnTo>
                      <a:lnTo>
                        <a:pt x="120" y="2"/>
                      </a:lnTo>
                      <a:lnTo>
                        <a:pt x="118" y="2"/>
                      </a:lnTo>
                      <a:lnTo>
                        <a:pt x="118" y="2"/>
                      </a:lnTo>
                      <a:lnTo>
                        <a:pt x="116" y="2"/>
                      </a:lnTo>
                      <a:lnTo>
                        <a:pt x="116" y="2"/>
                      </a:lnTo>
                      <a:lnTo>
                        <a:pt x="116" y="2"/>
                      </a:lnTo>
                      <a:lnTo>
                        <a:pt x="116" y="2"/>
                      </a:lnTo>
                      <a:lnTo>
                        <a:pt x="116" y="2"/>
                      </a:lnTo>
                      <a:close/>
                      <a:moveTo>
                        <a:pt x="66" y="2"/>
                      </a:moveTo>
                      <a:lnTo>
                        <a:pt x="0" y="114"/>
                      </a:lnTo>
                      <a:lnTo>
                        <a:pt x="0" y="114"/>
                      </a:lnTo>
                      <a:lnTo>
                        <a:pt x="2" y="114"/>
                      </a:lnTo>
                      <a:lnTo>
                        <a:pt x="2" y="114"/>
                      </a:lnTo>
                      <a:lnTo>
                        <a:pt x="2" y="116"/>
                      </a:lnTo>
                      <a:lnTo>
                        <a:pt x="2" y="116"/>
                      </a:lnTo>
                      <a:lnTo>
                        <a:pt x="6" y="116"/>
                      </a:lnTo>
                      <a:lnTo>
                        <a:pt x="6" y="116"/>
                      </a:lnTo>
                      <a:lnTo>
                        <a:pt x="8" y="116"/>
                      </a:lnTo>
                      <a:lnTo>
                        <a:pt x="8" y="116"/>
                      </a:lnTo>
                      <a:lnTo>
                        <a:pt x="12" y="116"/>
                      </a:lnTo>
                      <a:lnTo>
                        <a:pt x="12" y="116"/>
                      </a:lnTo>
                      <a:lnTo>
                        <a:pt x="16" y="114"/>
                      </a:lnTo>
                      <a:lnTo>
                        <a:pt x="16" y="114"/>
                      </a:lnTo>
                      <a:lnTo>
                        <a:pt x="18" y="114"/>
                      </a:lnTo>
                      <a:lnTo>
                        <a:pt x="18" y="114"/>
                      </a:lnTo>
                      <a:lnTo>
                        <a:pt x="22" y="112"/>
                      </a:lnTo>
                      <a:lnTo>
                        <a:pt x="22" y="112"/>
                      </a:lnTo>
                      <a:lnTo>
                        <a:pt x="30" y="100"/>
                      </a:lnTo>
                      <a:lnTo>
                        <a:pt x="30" y="100"/>
                      </a:lnTo>
                      <a:lnTo>
                        <a:pt x="38" y="84"/>
                      </a:lnTo>
                      <a:lnTo>
                        <a:pt x="38" y="84"/>
                      </a:lnTo>
                      <a:lnTo>
                        <a:pt x="42" y="80"/>
                      </a:lnTo>
                      <a:lnTo>
                        <a:pt x="42" y="80"/>
                      </a:lnTo>
                      <a:lnTo>
                        <a:pt x="44" y="74"/>
                      </a:lnTo>
                      <a:lnTo>
                        <a:pt x="44" y="74"/>
                      </a:lnTo>
                      <a:lnTo>
                        <a:pt x="58" y="52"/>
                      </a:lnTo>
                      <a:lnTo>
                        <a:pt x="72" y="32"/>
                      </a:lnTo>
                      <a:lnTo>
                        <a:pt x="72" y="32"/>
                      </a:lnTo>
                      <a:lnTo>
                        <a:pt x="80" y="22"/>
                      </a:lnTo>
                      <a:lnTo>
                        <a:pt x="90" y="14"/>
                      </a:lnTo>
                      <a:lnTo>
                        <a:pt x="102" y="8"/>
                      </a:lnTo>
                      <a:lnTo>
                        <a:pt x="114" y="2"/>
                      </a:lnTo>
                      <a:lnTo>
                        <a:pt x="114" y="2"/>
                      </a:lnTo>
                      <a:lnTo>
                        <a:pt x="112" y="2"/>
                      </a:lnTo>
                      <a:lnTo>
                        <a:pt x="112" y="2"/>
                      </a:lnTo>
                      <a:lnTo>
                        <a:pt x="112" y="2"/>
                      </a:lnTo>
                      <a:lnTo>
                        <a:pt x="112" y="2"/>
                      </a:lnTo>
                      <a:lnTo>
                        <a:pt x="106" y="2"/>
                      </a:lnTo>
                      <a:lnTo>
                        <a:pt x="106" y="2"/>
                      </a:lnTo>
                      <a:lnTo>
                        <a:pt x="100" y="4"/>
                      </a:lnTo>
                      <a:lnTo>
                        <a:pt x="100" y="4"/>
                      </a:lnTo>
                      <a:lnTo>
                        <a:pt x="96" y="6"/>
                      </a:lnTo>
                      <a:lnTo>
                        <a:pt x="96" y="6"/>
                      </a:lnTo>
                      <a:lnTo>
                        <a:pt x="92" y="6"/>
                      </a:lnTo>
                      <a:lnTo>
                        <a:pt x="92" y="6"/>
                      </a:lnTo>
                      <a:lnTo>
                        <a:pt x="88" y="8"/>
                      </a:lnTo>
                      <a:lnTo>
                        <a:pt x="88" y="8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86" y="4"/>
                      </a:lnTo>
                      <a:lnTo>
                        <a:pt x="84" y="2"/>
                      </a:lnTo>
                      <a:lnTo>
                        <a:pt x="84" y="2"/>
                      </a:lnTo>
                      <a:lnTo>
                        <a:pt x="78" y="0"/>
                      </a:lnTo>
                      <a:lnTo>
                        <a:pt x="78" y="0"/>
                      </a:lnTo>
                      <a:lnTo>
                        <a:pt x="76" y="0"/>
                      </a:lnTo>
                      <a:lnTo>
                        <a:pt x="76" y="0"/>
                      </a:lnTo>
                      <a:lnTo>
                        <a:pt x="74" y="0"/>
                      </a:lnTo>
                      <a:lnTo>
                        <a:pt x="74" y="0"/>
                      </a:lnTo>
                      <a:lnTo>
                        <a:pt x="70" y="2"/>
                      </a:lnTo>
                      <a:lnTo>
                        <a:pt x="70" y="2"/>
                      </a:lnTo>
                      <a:lnTo>
                        <a:pt x="66" y="2"/>
                      </a:lnTo>
                      <a:lnTo>
                        <a:pt x="66" y="2"/>
                      </a:lnTo>
                      <a:lnTo>
                        <a:pt x="66" y="2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8" name="Freeform 92"/>
                <p:cNvSpPr>
                  <a:spLocks noEditPoints="1"/>
                </p:cNvSpPr>
                <p:nvPr/>
              </p:nvSpPr>
              <p:spPr bwMode="auto">
                <a:xfrm>
                  <a:off x="6235700" y="1012825"/>
                  <a:ext cx="161925" cy="190500"/>
                </a:xfrm>
                <a:custGeom>
                  <a:avLst/>
                  <a:gdLst>
                    <a:gd name="T0" fmla="*/ 64 w 102"/>
                    <a:gd name="T1" fmla="*/ 6 h 120"/>
                    <a:gd name="T2" fmla="*/ 24 w 102"/>
                    <a:gd name="T3" fmla="*/ 34 h 120"/>
                    <a:gd name="T4" fmla="*/ 6 w 102"/>
                    <a:gd name="T5" fmla="*/ 60 h 120"/>
                    <a:gd name="T6" fmla="*/ 0 w 102"/>
                    <a:gd name="T7" fmla="*/ 88 h 120"/>
                    <a:gd name="T8" fmla="*/ 0 w 102"/>
                    <a:gd name="T9" fmla="*/ 98 h 120"/>
                    <a:gd name="T10" fmla="*/ 2 w 102"/>
                    <a:gd name="T11" fmla="*/ 102 h 120"/>
                    <a:gd name="T12" fmla="*/ 6 w 102"/>
                    <a:gd name="T13" fmla="*/ 112 h 120"/>
                    <a:gd name="T14" fmla="*/ 18 w 102"/>
                    <a:gd name="T15" fmla="*/ 120 h 120"/>
                    <a:gd name="T16" fmla="*/ 34 w 102"/>
                    <a:gd name="T17" fmla="*/ 120 h 120"/>
                    <a:gd name="T18" fmla="*/ 42 w 102"/>
                    <a:gd name="T19" fmla="*/ 118 h 120"/>
                    <a:gd name="T20" fmla="*/ 54 w 102"/>
                    <a:gd name="T21" fmla="*/ 112 h 120"/>
                    <a:gd name="T22" fmla="*/ 84 w 102"/>
                    <a:gd name="T23" fmla="*/ 94 h 120"/>
                    <a:gd name="T24" fmla="*/ 94 w 102"/>
                    <a:gd name="T25" fmla="*/ 82 h 120"/>
                    <a:gd name="T26" fmla="*/ 98 w 102"/>
                    <a:gd name="T27" fmla="*/ 68 h 120"/>
                    <a:gd name="T28" fmla="*/ 80 w 102"/>
                    <a:gd name="T29" fmla="*/ 96 h 120"/>
                    <a:gd name="T30" fmla="*/ 56 w 102"/>
                    <a:gd name="T31" fmla="*/ 110 h 120"/>
                    <a:gd name="T32" fmla="*/ 52 w 102"/>
                    <a:gd name="T33" fmla="*/ 110 h 120"/>
                    <a:gd name="T34" fmla="*/ 48 w 102"/>
                    <a:gd name="T35" fmla="*/ 112 h 120"/>
                    <a:gd name="T36" fmla="*/ 46 w 102"/>
                    <a:gd name="T37" fmla="*/ 112 h 120"/>
                    <a:gd name="T38" fmla="*/ 42 w 102"/>
                    <a:gd name="T39" fmla="*/ 114 h 120"/>
                    <a:gd name="T40" fmla="*/ 40 w 102"/>
                    <a:gd name="T41" fmla="*/ 114 h 120"/>
                    <a:gd name="T42" fmla="*/ 34 w 102"/>
                    <a:gd name="T43" fmla="*/ 112 h 120"/>
                    <a:gd name="T44" fmla="*/ 22 w 102"/>
                    <a:gd name="T45" fmla="*/ 106 h 120"/>
                    <a:gd name="T46" fmla="*/ 18 w 102"/>
                    <a:gd name="T47" fmla="*/ 96 h 120"/>
                    <a:gd name="T48" fmla="*/ 18 w 102"/>
                    <a:gd name="T49" fmla="*/ 94 h 120"/>
                    <a:gd name="T50" fmla="*/ 18 w 102"/>
                    <a:gd name="T51" fmla="*/ 86 h 120"/>
                    <a:gd name="T52" fmla="*/ 20 w 102"/>
                    <a:gd name="T53" fmla="*/ 74 h 120"/>
                    <a:gd name="T54" fmla="*/ 30 w 102"/>
                    <a:gd name="T55" fmla="*/ 62 h 120"/>
                    <a:gd name="T56" fmla="*/ 42 w 102"/>
                    <a:gd name="T57" fmla="*/ 60 h 120"/>
                    <a:gd name="T58" fmla="*/ 70 w 102"/>
                    <a:gd name="T59" fmla="*/ 50 h 120"/>
                    <a:gd name="T60" fmla="*/ 92 w 102"/>
                    <a:gd name="T61" fmla="*/ 34 h 120"/>
                    <a:gd name="T62" fmla="*/ 102 w 102"/>
                    <a:gd name="T63" fmla="*/ 12 h 120"/>
                    <a:gd name="T64" fmla="*/ 102 w 102"/>
                    <a:gd name="T65" fmla="*/ 10 h 120"/>
                    <a:gd name="T66" fmla="*/ 100 w 102"/>
                    <a:gd name="T67" fmla="*/ 4 h 120"/>
                    <a:gd name="T68" fmla="*/ 92 w 102"/>
                    <a:gd name="T69" fmla="*/ 0 h 120"/>
                    <a:gd name="T70" fmla="*/ 82 w 102"/>
                    <a:gd name="T71" fmla="*/ 0 h 120"/>
                    <a:gd name="T72" fmla="*/ 78 w 102"/>
                    <a:gd name="T73" fmla="*/ 0 h 120"/>
                    <a:gd name="T74" fmla="*/ 76 w 102"/>
                    <a:gd name="T75" fmla="*/ 10 h 120"/>
                    <a:gd name="T76" fmla="*/ 82 w 102"/>
                    <a:gd name="T77" fmla="*/ 12 h 120"/>
                    <a:gd name="T78" fmla="*/ 82 w 102"/>
                    <a:gd name="T79" fmla="*/ 16 h 120"/>
                    <a:gd name="T80" fmla="*/ 72 w 102"/>
                    <a:gd name="T81" fmla="*/ 38 h 120"/>
                    <a:gd name="T82" fmla="*/ 50 w 102"/>
                    <a:gd name="T83" fmla="*/ 52 h 120"/>
                    <a:gd name="T84" fmla="*/ 38 w 102"/>
                    <a:gd name="T85" fmla="*/ 56 h 120"/>
                    <a:gd name="T86" fmla="*/ 34 w 102"/>
                    <a:gd name="T87" fmla="*/ 52 h 120"/>
                    <a:gd name="T88" fmla="*/ 36 w 102"/>
                    <a:gd name="T89" fmla="*/ 48 h 120"/>
                    <a:gd name="T90" fmla="*/ 50 w 102"/>
                    <a:gd name="T91" fmla="*/ 24 h 120"/>
                    <a:gd name="T92" fmla="*/ 68 w 102"/>
                    <a:gd name="T93" fmla="*/ 12 h 120"/>
                    <a:gd name="T94" fmla="*/ 76 w 102"/>
                    <a:gd name="T95" fmla="*/ 10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102" h="120">
                      <a:moveTo>
                        <a:pt x="78" y="0"/>
                      </a:moveTo>
                      <a:lnTo>
                        <a:pt x="78" y="0"/>
                      </a:lnTo>
                      <a:lnTo>
                        <a:pt x="64" y="6"/>
                      </a:lnTo>
                      <a:lnTo>
                        <a:pt x="50" y="14"/>
                      </a:lnTo>
                      <a:lnTo>
                        <a:pt x="36" y="22"/>
                      </a:lnTo>
                      <a:lnTo>
                        <a:pt x="24" y="34"/>
                      </a:lnTo>
                      <a:lnTo>
                        <a:pt x="24" y="34"/>
                      </a:lnTo>
                      <a:lnTo>
                        <a:pt x="14" y="46"/>
                      </a:lnTo>
                      <a:lnTo>
                        <a:pt x="6" y="60"/>
                      </a:lnTo>
                      <a:lnTo>
                        <a:pt x="2" y="74"/>
                      </a:lnTo>
                      <a:lnTo>
                        <a:pt x="0" y="88"/>
                      </a:lnTo>
                      <a:lnTo>
                        <a:pt x="0" y="88"/>
                      </a:lnTo>
                      <a:lnTo>
                        <a:pt x="0" y="92"/>
                      </a:lnTo>
                      <a:lnTo>
                        <a:pt x="0" y="92"/>
                      </a:lnTo>
                      <a:lnTo>
                        <a:pt x="0" y="98"/>
                      </a:lnTo>
                      <a:lnTo>
                        <a:pt x="0" y="98"/>
                      </a:lnTo>
                      <a:lnTo>
                        <a:pt x="2" y="102"/>
                      </a:lnTo>
                      <a:lnTo>
                        <a:pt x="2" y="102"/>
                      </a:lnTo>
                      <a:lnTo>
                        <a:pt x="2" y="106"/>
                      </a:lnTo>
                      <a:lnTo>
                        <a:pt x="2" y="106"/>
                      </a:lnTo>
                      <a:lnTo>
                        <a:pt x="6" y="112"/>
                      </a:lnTo>
                      <a:lnTo>
                        <a:pt x="10" y="116"/>
                      </a:lnTo>
                      <a:lnTo>
                        <a:pt x="10" y="116"/>
                      </a:lnTo>
                      <a:lnTo>
                        <a:pt x="18" y="120"/>
                      </a:lnTo>
                      <a:lnTo>
                        <a:pt x="26" y="120"/>
                      </a:lnTo>
                      <a:lnTo>
                        <a:pt x="26" y="120"/>
                      </a:lnTo>
                      <a:lnTo>
                        <a:pt x="34" y="120"/>
                      </a:lnTo>
                      <a:lnTo>
                        <a:pt x="34" y="120"/>
                      </a:lnTo>
                      <a:lnTo>
                        <a:pt x="42" y="118"/>
                      </a:lnTo>
                      <a:lnTo>
                        <a:pt x="42" y="118"/>
                      </a:lnTo>
                      <a:lnTo>
                        <a:pt x="48" y="116"/>
                      </a:lnTo>
                      <a:lnTo>
                        <a:pt x="48" y="116"/>
                      </a:lnTo>
                      <a:lnTo>
                        <a:pt x="54" y="112"/>
                      </a:lnTo>
                      <a:lnTo>
                        <a:pt x="54" y="112"/>
                      </a:lnTo>
                      <a:lnTo>
                        <a:pt x="70" y="104"/>
                      </a:lnTo>
                      <a:lnTo>
                        <a:pt x="84" y="94"/>
                      </a:lnTo>
                      <a:lnTo>
                        <a:pt x="84" y="94"/>
                      </a:lnTo>
                      <a:lnTo>
                        <a:pt x="90" y="88"/>
                      </a:lnTo>
                      <a:lnTo>
                        <a:pt x="94" y="82"/>
                      </a:lnTo>
                      <a:lnTo>
                        <a:pt x="98" y="76"/>
                      </a:lnTo>
                      <a:lnTo>
                        <a:pt x="98" y="68"/>
                      </a:lnTo>
                      <a:lnTo>
                        <a:pt x="98" y="68"/>
                      </a:lnTo>
                      <a:lnTo>
                        <a:pt x="92" y="84"/>
                      </a:lnTo>
                      <a:lnTo>
                        <a:pt x="86" y="90"/>
                      </a:lnTo>
                      <a:lnTo>
                        <a:pt x="80" y="96"/>
                      </a:lnTo>
                      <a:lnTo>
                        <a:pt x="80" y="96"/>
                      </a:lnTo>
                      <a:lnTo>
                        <a:pt x="68" y="104"/>
                      </a:lnTo>
                      <a:lnTo>
                        <a:pt x="56" y="110"/>
                      </a:lnTo>
                      <a:lnTo>
                        <a:pt x="56" y="110"/>
                      </a:lnTo>
                      <a:lnTo>
                        <a:pt x="52" y="110"/>
                      </a:lnTo>
                      <a:lnTo>
                        <a:pt x="52" y="110"/>
                      </a:lnTo>
                      <a:lnTo>
                        <a:pt x="50" y="112"/>
                      </a:lnTo>
                      <a:lnTo>
                        <a:pt x="50" y="112"/>
                      </a:lnTo>
                      <a:lnTo>
                        <a:pt x="48" y="112"/>
                      </a:lnTo>
                      <a:lnTo>
                        <a:pt x="48" y="112"/>
                      </a:lnTo>
                      <a:lnTo>
                        <a:pt x="46" y="112"/>
                      </a:lnTo>
                      <a:lnTo>
                        <a:pt x="46" y="112"/>
                      </a:lnTo>
                      <a:lnTo>
                        <a:pt x="44" y="114"/>
                      </a:lnTo>
                      <a:lnTo>
                        <a:pt x="44" y="114"/>
                      </a:lnTo>
                      <a:lnTo>
                        <a:pt x="42" y="114"/>
                      </a:lnTo>
                      <a:lnTo>
                        <a:pt x="42" y="114"/>
                      </a:lnTo>
                      <a:lnTo>
                        <a:pt x="40" y="114"/>
                      </a:lnTo>
                      <a:lnTo>
                        <a:pt x="40" y="114"/>
                      </a:lnTo>
                      <a:lnTo>
                        <a:pt x="40" y="114"/>
                      </a:lnTo>
                      <a:lnTo>
                        <a:pt x="40" y="114"/>
                      </a:lnTo>
                      <a:lnTo>
                        <a:pt x="34" y="112"/>
                      </a:lnTo>
                      <a:lnTo>
                        <a:pt x="28" y="110"/>
                      </a:lnTo>
                      <a:lnTo>
                        <a:pt x="28" y="110"/>
                      </a:lnTo>
                      <a:lnTo>
                        <a:pt x="22" y="106"/>
                      </a:lnTo>
                      <a:lnTo>
                        <a:pt x="20" y="100"/>
                      </a:lnTo>
                      <a:lnTo>
                        <a:pt x="20" y="100"/>
                      </a:lnTo>
                      <a:lnTo>
                        <a:pt x="18" y="96"/>
                      </a:lnTo>
                      <a:lnTo>
                        <a:pt x="18" y="96"/>
                      </a:lnTo>
                      <a:lnTo>
                        <a:pt x="18" y="94"/>
                      </a:lnTo>
                      <a:lnTo>
                        <a:pt x="18" y="94"/>
                      </a:lnTo>
                      <a:lnTo>
                        <a:pt x="18" y="90"/>
                      </a:lnTo>
                      <a:lnTo>
                        <a:pt x="18" y="90"/>
                      </a:lnTo>
                      <a:lnTo>
                        <a:pt x="18" y="86"/>
                      </a:lnTo>
                      <a:lnTo>
                        <a:pt x="18" y="86"/>
                      </a:lnTo>
                      <a:lnTo>
                        <a:pt x="18" y="80"/>
                      </a:lnTo>
                      <a:lnTo>
                        <a:pt x="20" y="74"/>
                      </a:lnTo>
                      <a:lnTo>
                        <a:pt x="20" y="74"/>
                      </a:lnTo>
                      <a:lnTo>
                        <a:pt x="24" y="68"/>
                      </a:lnTo>
                      <a:lnTo>
                        <a:pt x="30" y="62"/>
                      </a:lnTo>
                      <a:lnTo>
                        <a:pt x="30" y="62"/>
                      </a:lnTo>
                      <a:lnTo>
                        <a:pt x="42" y="60"/>
                      </a:lnTo>
                      <a:lnTo>
                        <a:pt x="42" y="60"/>
                      </a:lnTo>
                      <a:lnTo>
                        <a:pt x="54" y="56"/>
                      </a:lnTo>
                      <a:lnTo>
                        <a:pt x="54" y="56"/>
                      </a:lnTo>
                      <a:lnTo>
                        <a:pt x="70" y="50"/>
                      </a:lnTo>
                      <a:lnTo>
                        <a:pt x="84" y="40"/>
                      </a:lnTo>
                      <a:lnTo>
                        <a:pt x="84" y="40"/>
                      </a:lnTo>
                      <a:lnTo>
                        <a:pt x="92" y="34"/>
                      </a:lnTo>
                      <a:lnTo>
                        <a:pt x="96" y="28"/>
                      </a:lnTo>
                      <a:lnTo>
                        <a:pt x="100" y="20"/>
                      </a:lnTo>
                      <a:lnTo>
                        <a:pt x="102" y="12"/>
                      </a:lnTo>
                      <a:lnTo>
                        <a:pt x="102" y="12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02" y="10"/>
                      </a:lnTo>
                      <a:lnTo>
                        <a:pt x="100" y="4"/>
                      </a:lnTo>
                      <a:lnTo>
                        <a:pt x="98" y="2"/>
                      </a:lnTo>
                      <a:lnTo>
                        <a:pt x="98" y="2"/>
                      </a:lnTo>
                      <a:lnTo>
                        <a:pt x="92" y="0"/>
                      </a:lnTo>
                      <a:lnTo>
                        <a:pt x="88" y="0"/>
                      </a:lnTo>
                      <a:lnTo>
                        <a:pt x="88" y="0"/>
                      </a:lnTo>
                      <a:lnTo>
                        <a:pt x="82" y="0"/>
                      </a:lnTo>
                      <a:lnTo>
                        <a:pt x="82" y="0"/>
                      </a:lnTo>
                      <a:lnTo>
                        <a:pt x="78" y="0"/>
                      </a:lnTo>
                      <a:lnTo>
                        <a:pt x="78" y="0"/>
                      </a:lnTo>
                      <a:lnTo>
                        <a:pt x="78" y="0"/>
                      </a:lnTo>
                      <a:close/>
                      <a:moveTo>
                        <a:pt x="76" y="10"/>
                      </a:move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82" y="12"/>
                      </a:lnTo>
                      <a:lnTo>
                        <a:pt x="82" y="12"/>
                      </a:lnTo>
                      <a:lnTo>
                        <a:pt x="82" y="14"/>
                      </a:lnTo>
                      <a:lnTo>
                        <a:pt x="82" y="16"/>
                      </a:lnTo>
                      <a:lnTo>
                        <a:pt x="82" y="16"/>
                      </a:lnTo>
                      <a:lnTo>
                        <a:pt x="80" y="28"/>
                      </a:lnTo>
                      <a:lnTo>
                        <a:pt x="72" y="38"/>
                      </a:lnTo>
                      <a:lnTo>
                        <a:pt x="72" y="38"/>
                      </a:lnTo>
                      <a:lnTo>
                        <a:pt x="62" y="46"/>
                      </a:lnTo>
                      <a:lnTo>
                        <a:pt x="50" y="52"/>
                      </a:lnTo>
                      <a:lnTo>
                        <a:pt x="50" y="52"/>
                      </a:lnTo>
                      <a:lnTo>
                        <a:pt x="44" y="54"/>
                      </a:lnTo>
                      <a:lnTo>
                        <a:pt x="44" y="54"/>
                      </a:lnTo>
                      <a:lnTo>
                        <a:pt x="38" y="56"/>
                      </a:lnTo>
                      <a:lnTo>
                        <a:pt x="32" y="54"/>
                      </a:lnTo>
                      <a:lnTo>
                        <a:pt x="32" y="54"/>
                      </a:lnTo>
                      <a:lnTo>
                        <a:pt x="34" y="52"/>
                      </a:lnTo>
                      <a:lnTo>
                        <a:pt x="34" y="52"/>
                      </a:lnTo>
                      <a:lnTo>
                        <a:pt x="36" y="48"/>
                      </a:lnTo>
                      <a:lnTo>
                        <a:pt x="36" y="48"/>
                      </a:lnTo>
                      <a:lnTo>
                        <a:pt x="42" y="36"/>
                      </a:lnTo>
                      <a:lnTo>
                        <a:pt x="50" y="24"/>
                      </a:lnTo>
                      <a:lnTo>
                        <a:pt x="50" y="24"/>
                      </a:lnTo>
                      <a:lnTo>
                        <a:pt x="56" y="20"/>
                      </a:lnTo>
                      <a:lnTo>
                        <a:pt x="62" y="16"/>
                      </a:lnTo>
                      <a:lnTo>
                        <a:pt x="68" y="12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0"/>
                      </a:lnTo>
                      <a:lnTo>
                        <a:pt x="76" y="10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59" name="Freeform 93"/>
                <p:cNvSpPr>
                  <a:spLocks noEditPoints="1"/>
                </p:cNvSpPr>
                <p:nvPr/>
              </p:nvSpPr>
              <p:spPr bwMode="auto">
                <a:xfrm>
                  <a:off x="6378575" y="1012825"/>
                  <a:ext cx="352425" cy="190500"/>
                </a:xfrm>
                <a:custGeom>
                  <a:avLst/>
                  <a:gdLst>
                    <a:gd name="T0" fmla="*/ 168 w 222"/>
                    <a:gd name="T1" fmla="*/ 4 h 120"/>
                    <a:gd name="T2" fmla="*/ 160 w 222"/>
                    <a:gd name="T3" fmla="*/ 10 h 120"/>
                    <a:gd name="T4" fmla="*/ 156 w 222"/>
                    <a:gd name="T5" fmla="*/ 18 h 120"/>
                    <a:gd name="T6" fmla="*/ 162 w 222"/>
                    <a:gd name="T7" fmla="*/ 22 h 120"/>
                    <a:gd name="T8" fmla="*/ 168 w 222"/>
                    <a:gd name="T9" fmla="*/ 18 h 120"/>
                    <a:gd name="T10" fmla="*/ 170 w 222"/>
                    <a:gd name="T11" fmla="*/ 16 h 120"/>
                    <a:gd name="T12" fmla="*/ 174 w 222"/>
                    <a:gd name="T13" fmla="*/ 12 h 120"/>
                    <a:gd name="T14" fmla="*/ 188 w 222"/>
                    <a:gd name="T15" fmla="*/ 10 h 120"/>
                    <a:gd name="T16" fmla="*/ 202 w 222"/>
                    <a:gd name="T17" fmla="*/ 14 h 120"/>
                    <a:gd name="T18" fmla="*/ 206 w 222"/>
                    <a:gd name="T19" fmla="*/ 30 h 120"/>
                    <a:gd name="T20" fmla="*/ 200 w 222"/>
                    <a:gd name="T21" fmla="*/ 52 h 120"/>
                    <a:gd name="T22" fmla="*/ 194 w 222"/>
                    <a:gd name="T23" fmla="*/ 60 h 120"/>
                    <a:gd name="T24" fmla="*/ 184 w 222"/>
                    <a:gd name="T25" fmla="*/ 72 h 120"/>
                    <a:gd name="T26" fmla="*/ 150 w 222"/>
                    <a:gd name="T27" fmla="*/ 104 h 120"/>
                    <a:gd name="T28" fmla="*/ 126 w 222"/>
                    <a:gd name="T29" fmla="*/ 114 h 120"/>
                    <a:gd name="T30" fmla="*/ 112 w 222"/>
                    <a:gd name="T31" fmla="*/ 114 h 120"/>
                    <a:gd name="T32" fmla="*/ 100 w 222"/>
                    <a:gd name="T33" fmla="*/ 106 h 120"/>
                    <a:gd name="T34" fmla="*/ 96 w 222"/>
                    <a:gd name="T35" fmla="*/ 96 h 120"/>
                    <a:gd name="T36" fmla="*/ 96 w 222"/>
                    <a:gd name="T37" fmla="*/ 94 h 120"/>
                    <a:gd name="T38" fmla="*/ 152 w 222"/>
                    <a:gd name="T39" fmla="*/ 4 h 120"/>
                    <a:gd name="T40" fmla="*/ 120 w 222"/>
                    <a:gd name="T41" fmla="*/ 22 h 120"/>
                    <a:gd name="T42" fmla="*/ 104 w 222"/>
                    <a:gd name="T43" fmla="*/ 48 h 120"/>
                    <a:gd name="T44" fmla="*/ 78 w 222"/>
                    <a:gd name="T45" fmla="*/ 82 h 120"/>
                    <a:gd name="T46" fmla="*/ 44 w 222"/>
                    <a:gd name="T47" fmla="*/ 108 h 120"/>
                    <a:gd name="T48" fmla="*/ 34 w 222"/>
                    <a:gd name="T49" fmla="*/ 112 h 120"/>
                    <a:gd name="T50" fmla="*/ 28 w 222"/>
                    <a:gd name="T51" fmla="*/ 112 h 120"/>
                    <a:gd name="T52" fmla="*/ 18 w 222"/>
                    <a:gd name="T53" fmla="*/ 108 h 120"/>
                    <a:gd name="T54" fmla="*/ 32 w 222"/>
                    <a:gd name="T55" fmla="*/ 78 h 120"/>
                    <a:gd name="T56" fmla="*/ 60 w 222"/>
                    <a:gd name="T57" fmla="*/ 36 h 120"/>
                    <a:gd name="T58" fmla="*/ 74 w 222"/>
                    <a:gd name="T59" fmla="*/ 16 h 120"/>
                    <a:gd name="T60" fmla="*/ 76 w 222"/>
                    <a:gd name="T61" fmla="*/ 2 h 120"/>
                    <a:gd name="T62" fmla="*/ 66 w 222"/>
                    <a:gd name="T63" fmla="*/ 2 h 120"/>
                    <a:gd name="T64" fmla="*/ 60 w 222"/>
                    <a:gd name="T65" fmla="*/ 2 h 120"/>
                    <a:gd name="T66" fmla="*/ 58 w 222"/>
                    <a:gd name="T67" fmla="*/ 2 h 120"/>
                    <a:gd name="T68" fmla="*/ 42 w 222"/>
                    <a:gd name="T69" fmla="*/ 26 h 120"/>
                    <a:gd name="T70" fmla="*/ 30 w 222"/>
                    <a:gd name="T71" fmla="*/ 44 h 120"/>
                    <a:gd name="T72" fmla="*/ 4 w 222"/>
                    <a:gd name="T73" fmla="*/ 94 h 120"/>
                    <a:gd name="T74" fmla="*/ 0 w 222"/>
                    <a:gd name="T75" fmla="*/ 112 h 120"/>
                    <a:gd name="T76" fmla="*/ 12 w 222"/>
                    <a:gd name="T77" fmla="*/ 120 h 120"/>
                    <a:gd name="T78" fmla="*/ 40 w 222"/>
                    <a:gd name="T79" fmla="*/ 116 h 120"/>
                    <a:gd name="T80" fmla="*/ 70 w 222"/>
                    <a:gd name="T81" fmla="*/ 100 h 120"/>
                    <a:gd name="T82" fmla="*/ 76 w 222"/>
                    <a:gd name="T83" fmla="*/ 92 h 120"/>
                    <a:gd name="T84" fmla="*/ 78 w 222"/>
                    <a:gd name="T85" fmla="*/ 98 h 120"/>
                    <a:gd name="T86" fmla="*/ 84 w 222"/>
                    <a:gd name="T87" fmla="*/ 114 h 120"/>
                    <a:gd name="T88" fmla="*/ 96 w 222"/>
                    <a:gd name="T89" fmla="*/ 120 h 120"/>
                    <a:gd name="T90" fmla="*/ 132 w 222"/>
                    <a:gd name="T91" fmla="*/ 116 h 120"/>
                    <a:gd name="T92" fmla="*/ 170 w 222"/>
                    <a:gd name="T93" fmla="*/ 96 h 120"/>
                    <a:gd name="T94" fmla="*/ 202 w 222"/>
                    <a:gd name="T95" fmla="*/ 64 h 120"/>
                    <a:gd name="T96" fmla="*/ 218 w 222"/>
                    <a:gd name="T97" fmla="*/ 34 h 120"/>
                    <a:gd name="T98" fmla="*/ 218 w 222"/>
                    <a:gd name="T99" fmla="*/ 26 h 120"/>
                    <a:gd name="T100" fmla="*/ 212 w 222"/>
                    <a:gd name="T101" fmla="*/ 10 h 120"/>
                    <a:gd name="T102" fmla="*/ 194 w 222"/>
                    <a:gd name="T103" fmla="*/ 0 h 120"/>
                    <a:gd name="T104" fmla="*/ 180 w 222"/>
                    <a:gd name="T105" fmla="*/ 0 h 120"/>
                    <a:gd name="T106" fmla="*/ 170 w 222"/>
                    <a:gd name="T107" fmla="*/ 2 h 120"/>
                    <a:gd name="T108" fmla="*/ 170 w 222"/>
                    <a:gd name="T109" fmla="*/ 2 h 120"/>
                    <a:gd name="T110" fmla="*/ 214 w 222"/>
                    <a:gd name="T111" fmla="*/ 88 h 120"/>
                    <a:gd name="T112" fmla="*/ 186 w 222"/>
                    <a:gd name="T113" fmla="*/ 110 h 120"/>
                    <a:gd name="T114" fmla="*/ 166 w 222"/>
                    <a:gd name="T115" fmla="*/ 118 h 120"/>
                    <a:gd name="T116" fmla="*/ 168 w 222"/>
                    <a:gd name="T117" fmla="*/ 118 h 120"/>
                    <a:gd name="T118" fmla="*/ 184 w 222"/>
                    <a:gd name="T119" fmla="*/ 114 h 120"/>
                    <a:gd name="T120" fmla="*/ 202 w 222"/>
                    <a:gd name="T121" fmla="*/ 102 h 120"/>
                    <a:gd name="T122" fmla="*/ 212 w 222"/>
                    <a:gd name="T123" fmla="*/ 94 h 120"/>
                    <a:gd name="T124" fmla="*/ 222 w 222"/>
                    <a:gd name="T125" fmla="*/ 82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222" h="120">
                      <a:moveTo>
                        <a:pt x="170" y="2"/>
                      </a:moveTo>
                      <a:lnTo>
                        <a:pt x="170" y="2"/>
                      </a:lnTo>
                      <a:lnTo>
                        <a:pt x="168" y="4"/>
                      </a:lnTo>
                      <a:lnTo>
                        <a:pt x="168" y="4"/>
                      </a:lnTo>
                      <a:lnTo>
                        <a:pt x="164" y="6"/>
                      </a:lnTo>
                      <a:lnTo>
                        <a:pt x="164" y="6"/>
                      </a:lnTo>
                      <a:lnTo>
                        <a:pt x="160" y="10"/>
                      </a:lnTo>
                      <a:lnTo>
                        <a:pt x="160" y="10"/>
                      </a:lnTo>
                      <a:lnTo>
                        <a:pt x="156" y="14"/>
                      </a:lnTo>
                      <a:lnTo>
                        <a:pt x="156" y="14"/>
                      </a:lnTo>
                      <a:lnTo>
                        <a:pt x="156" y="18"/>
                      </a:lnTo>
                      <a:lnTo>
                        <a:pt x="156" y="18"/>
                      </a:lnTo>
                      <a:lnTo>
                        <a:pt x="156" y="20"/>
                      </a:lnTo>
                      <a:lnTo>
                        <a:pt x="158" y="20"/>
                      </a:lnTo>
                      <a:lnTo>
                        <a:pt x="158" y="20"/>
                      </a:lnTo>
                      <a:lnTo>
                        <a:pt x="162" y="22"/>
                      </a:lnTo>
                      <a:lnTo>
                        <a:pt x="164" y="22"/>
                      </a:lnTo>
                      <a:lnTo>
                        <a:pt x="164" y="22"/>
                      </a:lnTo>
                      <a:lnTo>
                        <a:pt x="168" y="18"/>
                      </a:lnTo>
                      <a:lnTo>
                        <a:pt x="168" y="18"/>
                      </a:lnTo>
                      <a:lnTo>
                        <a:pt x="168" y="18"/>
                      </a:lnTo>
                      <a:lnTo>
                        <a:pt x="168" y="18"/>
                      </a:lnTo>
                      <a:lnTo>
                        <a:pt x="170" y="16"/>
                      </a:lnTo>
                      <a:lnTo>
                        <a:pt x="170" y="16"/>
                      </a:lnTo>
                      <a:lnTo>
                        <a:pt x="170" y="14"/>
                      </a:lnTo>
                      <a:lnTo>
                        <a:pt x="170" y="14"/>
                      </a:lnTo>
                      <a:lnTo>
                        <a:pt x="174" y="12"/>
                      </a:lnTo>
                      <a:lnTo>
                        <a:pt x="174" y="12"/>
                      </a:lnTo>
                      <a:lnTo>
                        <a:pt x="180" y="10"/>
                      </a:lnTo>
                      <a:lnTo>
                        <a:pt x="180" y="10"/>
                      </a:lnTo>
                      <a:lnTo>
                        <a:pt x="188" y="10"/>
                      </a:lnTo>
                      <a:lnTo>
                        <a:pt x="188" y="10"/>
                      </a:lnTo>
                      <a:lnTo>
                        <a:pt x="196" y="10"/>
                      </a:lnTo>
                      <a:lnTo>
                        <a:pt x="196" y="10"/>
                      </a:lnTo>
                      <a:lnTo>
                        <a:pt x="202" y="14"/>
                      </a:lnTo>
                      <a:lnTo>
                        <a:pt x="202" y="14"/>
                      </a:lnTo>
                      <a:lnTo>
                        <a:pt x="206" y="20"/>
                      </a:lnTo>
                      <a:lnTo>
                        <a:pt x="206" y="20"/>
                      </a:lnTo>
                      <a:lnTo>
                        <a:pt x="206" y="30"/>
                      </a:lnTo>
                      <a:lnTo>
                        <a:pt x="206" y="30"/>
                      </a:lnTo>
                      <a:lnTo>
                        <a:pt x="206" y="36"/>
                      </a:lnTo>
                      <a:lnTo>
                        <a:pt x="204" y="44"/>
                      </a:lnTo>
                      <a:lnTo>
                        <a:pt x="204" y="44"/>
                      </a:lnTo>
                      <a:lnTo>
                        <a:pt x="200" y="52"/>
                      </a:lnTo>
                      <a:lnTo>
                        <a:pt x="196" y="58"/>
                      </a:lnTo>
                      <a:lnTo>
                        <a:pt x="196" y="58"/>
                      </a:lnTo>
                      <a:lnTo>
                        <a:pt x="194" y="60"/>
                      </a:lnTo>
                      <a:lnTo>
                        <a:pt x="194" y="60"/>
                      </a:lnTo>
                      <a:lnTo>
                        <a:pt x="192" y="64"/>
                      </a:lnTo>
                      <a:lnTo>
                        <a:pt x="192" y="64"/>
                      </a:lnTo>
                      <a:lnTo>
                        <a:pt x="184" y="72"/>
                      </a:lnTo>
                      <a:lnTo>
                        <a:pt x="184" y="72"/>
                      </a:lnTo>
                      <a:lnTo>
                        <a:pt x="176" y="80"/>
                      </a:lnTo>
                      <a:lnTo>
                        <a:pt x="176" y="80"/>
                      </a:lnTo>
                      <a:lnTo>
                        <a:pt x="162" y="94"/>
                      </a:lnTo>
                      <a:lnTo>
                        <a:pt x="150" y="104"/>
                      </a:lnTo>
                      <a:lnTo>
                        <a:pt x="150" y="104"/>
                      </a:lnTo>
                      <a:lnTo>
                        <a:pt x="142" y="110"/>
                      </a:lnTo>
                      <a:lnTo>
                        <a:pt x="134" y="112"/>
                      </a:lnTo>
                      <a:lnTo>
                        <a:pt x="126" y="114"/>
                      </a:lnTo>
                      <a:lnTo>
                        <a:pt x="116" y="114"/>
                      </a:lnTo>
                      <a:lnTo>
                        <a:pt x="116" y="114"/>
                      </a:lnTo>
                      <a:lnTo>
                        <a:pt x="112" y="114"/>
                      </a:lnTo>
                      <a:lnTo>
                        <a:pt x="112" y="114"/>
                      </a:lnTo>
                      <a:lnTo>
                        <a:pt x="108" y="114"/>
                      </a:lnTo>
                      <a:lnTo>
                        <a:pt x="108" y="114"/>
                      </a:lnTo>
                      <a:lnTo>
                        <a:pt x="104" y="110"/>
                      </a:lnTo>
                      <a:lnTo>
                        <a:pt x="100" y="106"/>
                      </a:lnTo>
                      <a:lnTo>
                        <a:pt x="100" y="106"/>
                      </a:lnTo>
                      <a:lnTo>
                        <a:pt x="98" y="102"/>
                      </a:lnTo>
                      <a:lnTo>
                        <a:pt x="96" y="96"/>
                      </a:lnTo>
                      <a:lnTo>
                        <a:pt x="96" y="96"/>
                      </a:lnTo>
                      <a:lnTo>
                        <a:pt x="96" y="96"/>
                      </a:lnTo>
                      <a:lnTo>
                        <a:pt x="96" y="96"/>
                      </a:lnTo>
                      <a:lnTo>
                        <a:pt x="96" y="94"/>
                      </a:lnTo>
                      <a:lnTo>
                        <a:pt x="96" y="94"/>
                      </a:lnTo>
                      <a:lnTo>
                        <a:pt x="98" y="92"/>
                      </a:lnTo>
                      <a:lnTo>
                        <a:pt x="98" y="92"/>
                      </a:lnTo>
                      <a:lnTo>
                        <a:pt x="98" y="90"/>
                      </a:lnTo>
                      <a:lnTo>
                        <a:pt x="152" y="4"/>
                      </a:lnTo>
                      <a:lnTo>
                        <a:pt x="138" y="2"/>
                      </a:lnTo>
                      <a:lnTo>
                        <a:pt x="138" y="2"/>
                      </a:lnTo>
                      <a:lnTo>
                        <a:pt x="130" y="12"/>
                      </a:lnTo>
                      <a:lnTo>
                        <a:pt x="120" y="22"/>
                      </a:lnTo>
                      <a:lnTo>
                        <a:pt x="120" y="22"/>
                      </a:lnTo>
                      <a:lnTo>
                        <a:pt x="106" y="44"/>
                      </a:lnTo>
                      <a:lnTo>
                        <a:pt x="106" y="44"/>
                      </a:lnTo>
                      <a:lnTo>
                        <a:pt x="104" y="48"/>
                      </a:lnTo>
                      <a:lnTo>
                        <a:pt x="104" y="48"/>
                      </a:lnTo>
                      <a:lnTo>
                        <a:pt x="102" y="50"/>
                      </a:lnTo>
                      <a:lnTo>
                        <a:pt x="102" y="50"/>
                      </a:lnTo>
                      <a:lnTo>
                        <a:pt x="78" y="82"/>
                      </a:lnTo>
                      <a:lnTo>
                        <a:pt x="78" y="82"/>
                      </a:lnTo>
                      <a:lnTo>
                        <a:pt x="72" y="90"/>
                      </a:lnTo>
                      <a:lnTo>
                        <a:pt x="64" y="96"/>
                      </a:lnTo>
                      <a:lnTo>
                        <a:pt x="44" y="108"/>
                      </a:lnTo>
                      <a:lnTo>
                        <a:pt x="44" y="108"/>
                      </a:lnTo>
                      <a:lnTo>
                        <a:pt x="40" y="110"/>
                      </a:lnTo>
                      <a:lnTo>
                        <a:pt x="40" y="110"/>
                      </a:lnTo>
                      <a:lnTo>
                        <a:pt x="34" y="112"/>
                      </a:lnTo>
                      <a:lnTo>
                        <a:pt x="34" y="112"/>
                      </a:lnTo>
                      <a:lnTo>
                        <a:pt x="30" y="112"/>
                      </a:lnTo>
                      <a:lnTo>
                        <a:pt x="30" y="112"/>
                      </a:lnTo>
                      <a:lnTo>
                        <a:pt x="28" y="112"/>
                      </a:lnTo>
                      <a:lnTo>
                        <a:pt x="28" y="112"/>
                      </a:lnTo>
                      <a:lnTo>
                        <a:pt x="20" y="110"/>
                      </a:lnTo>
                      <a:lnTo>
                        <a:pt x="20" y="110"/>
                      </a:lnTo>
                      <a:lnTo>
                        <a:pt x="18" y="108"/>
                      </a:lnTo>
                      <a:lnTo>
                        <a:pt x="18" y="106"/>
                      </a:lnTo>
                      <a:lnTo>
                        <a:pt x="18" y="106"/>
                      </a:lnTo>
                      <a:lnTo>
                        <a:pt x="32" y="78"/>
                      </a:lnTo>
                      <a:lnTo>
                        <a:pt x="32" y="78"/>
                      </a:lnTo>
                      <a:lnTo>
                        <a:pt x="54" y="44"/>
                      </a:lnTo>
                      <a:lnTo>
                        <a:pt x="54" y="44"/>
                      </a:lnTo>
                      <a:lnTo>
                        <a:pt x="60" y="36"/>
                      </a:lnTo>
                      <a:lnTo>
                        <a:pt x="60" y="36"/>
                      </a:lnTo>
                      <a:lnTo>
                        <a:pt x="66" y="26"/>
                      </a:lnTo>
                      <a:lnTo>
                        <a:pt x="66" y="26"/>
                      </a:lnTo>
                      <a:lnTo>
                        <a:pt x="74" y="16"/>
                      </a:lnTo>
                      <a:lnTo>
                        <a:pt x="74" y="16"/>
                      </a:lnTo>
                      <a:lnTo>
                        <a:pt x="80" y="4"/>
                      </a:lnTo>
                      <a:lnTo>
                        <a:pt x="80" y="4"/>
                      </a:lnTo>
                      <a:lnTo>
                        <a:pt x="76" y="2"/>
                      </a:lnTo>
                      <a:lnTo>
                        <a:pt x="76" y="2"/>
                      </a:lnTo>
                      <a:lnTo>
                        <a:pt x="70" y="2"/>
                      </a:lnTo>
                      <a:lnTo>
                        <a:pt x="70" y="2"/>
                      </a:lnTo>
                      <a:lnTo>
                        <a:pt x="66" y="2"/>
                      </a:lnTo>
                      <a:lnTo>
                        <a:pt x="66" y="2"/>
                      </a:lnTo>
                      <a:lnTo>
                        <a:pt x="60" y="2"/>
                      </a:lnTo>
                      <a:lnTo>
                        <a:pt x="60" y="2"/>
                      </a:lnTo>
                      <a:lnTo>
                        <a:pt x="60" y="2"/>
                      </a:lnTo>
                      <a:lnTo>
                        <a:pt x="60" y="2"/>
                      </a:lnTo>
                      <a:lnTo>
                        <a:pt x="58" y="2"/>
                      </a:lnTo>
                      <a:lnTo>
                        <a:pt x="58" y="2"/>
                      </a:lnTo>
                      <a:lnTo>
                        <a:pt x="58" y="2"/>
                      </a:lnTo>
                      <a:lnTo>
                        <a:pt x="58" y="2"/>
                      </a:lnTo>
                      <a:lnTo>
                        <a:pt x="50" y="14"/>
                      </a:lnTo>
                      <a:lnTo>
                        <a:pt x="50" y="14"/>
                      </a:lnTo>
                      <a:lnTo>
                        <a:pt x="42" y="26"/>
                      </a:lnTo>
                      <a:lnTo>
                        <a:pt x="42" y="26"/>
                      </a:lnTo>
                      <a:lnTo>
                        <a:pt x="36" y="36"/>
                      </a:lnTo>
                      <a:lnTo>
                        <a:pt x="36" y="36"/>
                      </a:lnTo>
                      <a:lnTo>
                        <a:pt x="30" y="44"/>
                      </a:lnTo>
                      <a:lnTo>
                        <a:pt x="30" y="44"/>
                      </a:lnTo>
                      <a:lnTo>
                        <a:pt x="20" y="60"/>
                      </a:lnTo>
                      <a:lnTo>
                        <a:pt x="10" y="78"/>
                      </a:lnTo>
                      <a:lnTo>
                        <a:pt x="10" y="78"/>
                      </a:lnTo>
                      <a:lnTo>
                        <a:pt x="4" y="94"/>
                      </a:lnTo>
                      <a:lnTo>
                        <a:pt x="0" y="112"/>
                      </a:lnTo>
                      <a:lnTo>
                        <a:pt x="0" y="112"/>
                      </a:lnTo>
                      <a:lnTo>
                        <a:pt x="0" y="112"/>
                      </a:lnTo>
                      <a:lnTo>
                        <a:pt x="0" y="112"/>
                      </a:lnTo>
                      <a:lnTo>
                        <a:pt x="0" y="116"/>
                      </a:lnTo>
                      <a:lnTo>
                        <a:pt x="4" y="120"/>
                      </a:lnTo>
                      <a:lnTo>
                        <a:pt x="4" y="120"/>
                      </a:lnTo>
                      <a:lnTo>
                        <a:pt x="12" y="120"/>
                      </a:lnTo>
                      <a:lnTo>
                        <a:pt x="12" y="120"/>
                      </a:lnTo>
                      <a:lnTo>
                        <a:pt x="24" y="120"/>
                      </a:lnTo>
                      <a:lnTo>
                        <a:pt x="24" y="120"/>
                      </a:lnTo>
                      <a:lnTo>
                        <a:pt x="40" y="116"/>
                      </a:lnTo>
                      <a:lnTo>
                        <a:pt x="40" y="116"/>
                      </a:lnTo>
                      <a:lnTo>
                        <a:pt x="56" y="108"/>
                      </a:lnTo>
                      <a:lnTo>
                        <a:pt x="56" y="108"/>
                      </a:lnTo>
                      <a:lnTo>
                        <a:pt x="70" y="100"/>
                      </a:lnTo>
                      <a:lnTo>
                        <a:pt x="70" y="100"/>
                      </a:lnTo>
                      <a:lnTo>
                        <a:pt x="74" y="96"/>
                      </a:lnTo>
                      <a:lnTo>
                        <a:pt x="74" y="96"/>
                      </a:lnTo>
                      <a:lnTo>
                        <a:pt x="76" y="92"/>
                      </a:lnTo>
                      <a:lnTo>
                        <a:pt x="76" y="92"/>
                      </a:lnTo>
                      <a:lnTo>
                        <a:pt x="78" y="96"/>
                      </a:lnTo>
                      <a:lnTo>
                        <a:pt x="78" y="96"/>
                      </a:lnTo>
                      <a:lnTo>
                        <a:pt x="78" y="98"/>
                      </a:lnTo>
                      <a:lnTo>
                        <a:pt x="78" y="98"/>
                      </a:lnTo>
                      <a:lnTo>
                        <a:pt x="82" y="110"/>
                      </a:lnTo>
                      <a:lnTo>
                        <a:pt x="82" y="110"/>
                      </a:lnTo>
                      <a:lnTo>
                        <a:pt x="84" y="114"/>
                      </a:lnTo>
                      <a:lnTo>
                        <a:pt x="90" y="118"/>
                      </a:lnTo>
                      <a:lnTo>
                        <a:pt x="90" y="118"/>
                      </a:lnTo>
                      <a:lnTo>
                        <a:pt x="96" y="120"/>
                      </a:lnTo>
                      <a:lnTo>
                        <a:pt x="96" y="120"/>
                      </a:lnTo>
                      <a:lnTo>
                        <a:pt x="102" y="120"/>
                      </a:lnTo>
                      <a:lnTo>
                        <a:pt x="102" y="120"/>
                      </a:lnTo>
                      <a:lnTo>
                        <a:pt x="118" y="118"/>
                      </a:lnTo>
                      <a:lnTo>
                        <a:pt x="132" y="116"/>
                      </a:lnTo>
                      <a:lnTo>
                        <a:pt x="144" y="110"/>
                      </a:lnTo>
                      <a:lnTo>
                        <a:pt x="158" y="104"/>
                      </a:lnTo>
                      <a:lnTo>
                        <a:pt x="158" y="104"/>
                      </a:lnTo>
                      <a:lnTo>
                        <a:pt x="170" y="96"/>
                      </a:lnTo>
                      <a:lnTo>
                        <a:pt x="180" y="86"/>
                      </a:lnTo>
                      <a:lnTo>
                        <a:pt x="192" y="76"/>
                      </a:lnTo>
                      <a:lnTo>
                        <a:pt x="202" y="64"/>
                      </a:lnTo>
                      <a:lnTo>
                        <a:pt x="202" y="64"/>
                      </a:lnTo>
                      <a:lnTo>
                        <a:pt x="210" y="48"/>
                      </a:lnTo>
                      <a:lnTo>
                        <a:pt x="210" y="48"/>
                      </a:lnTo>
                      <a:lnTo>
                        <a:pt x="218" y="34"/>
                      </a:lnTo>
                      <a:lnTo>
                        <a:pt x="218" y="34"/>
                      </a:lnTo>
                      <a:lnTo>
                        <a:pt x="218" y="30"/>
                      </a:lnTo>
                      <a:lnTo>
                        <a:pt x="218" y="30"/>
                      </a:lnTo>
                      <a:lnTo>
                        <a:pt x="218" y="26"/>
                      </a:lnTo>
                      <a:lnTo>
                        <a:pt x="218" y="26"/>
                      </a:lnTo>
                      <a:lnTo>
                        <a:pt x="216" y="18"/>
                      </a:lnTo>
                      <a:lnTo>
                        <a:pt x="216" y="18"/>
                      </a:lnTo>
                      <a:lnTo>
                        <a:pt x="212" y="10"/>
                      </a:lnTo>
                      <a:lnTo>
                        <a:pt x="212" y="10"/>
                      </a:lnTo>
                      <a:lnTo>
                        <a:pt x="206" y="4"/>
                      </a:lnTo>
                      <a:lnTo>
                        <a:pt x="200" y="2"/>
                      </a:lnTo>
                      <a:lnTo>
                        <a:pt x="200" y="2"/>
                      </a:lnTo>
                      <a:lnTo>
                        <a:pt x="194" y="0"/>
                      </a:lnTo>
                      <a:lnTo>
                        <a:pt x="188" y="0"/>
                      </a:lnTo>
                      <a:lnTo>
                        <a:pt x="188" y="0"/>
                      </a:lnTo>
                      <a:lnTo>
                        <a:pt x="180" y="0"/>
                      </a:lnTo>
                      <a:lnTo>
                        <a:pt x="180" y="0"/>
                      </a:lnTo>
                      <a:lnTo>
                        <a:pt x="170" y="2"/>
                      </a:lnTo>
                      <a:lnTo>
                        <a:pt x="170" y="2"/>
                      </a:lnTo>
                      <a:lnTo>
                        <a:pt x="170" y="2"/>
                      </a:lnTo>
                      <a:lnTo>
                        <a:pt x="170" y="2"/>
                      </a:lnTo>
                      <a:lnTo>
                        <a:pt x="170" y="2"/>
                      </a:lnTo>
                      <a:lnTo>
                        <a:pt x="170" y="2"/>
                      </a:lnTo>
                      <a:lnTo>
                        <a:pt x="170" y="2"/>
                      </a:lnTo>
                      <a:lnTo>
                        <a:pt x="170" y="2"/>
                      </a:lnTo>
                      <a:close/>
                      <a:moveTo>
                        <a:pt x="222" y="82"/>
                      </a:moveTo>
                      <a:lnTo>
                        <a:pt x="222" y="82"/>
                      </a:lnTo>
                      <a:lnTo>
                        <a:pt x="214" y="88"/>
                      </a:lnTo>
                      <a:lnTo>
                        <a:pt x="214" y="88"/>
                      </a:lnTo>
                      <a:lnTo>
                        <a:pt x="206" y="96"/>
                      </a:lnTo>
                      <a:lnTo>
                        <a:pt x="206" y="96"/>
                      </a:lnTo>
                      <a:lnTo>
                        <a:pt x="186" y="110"/>
                      </a:lnTo>
                      <a:lnTo>
                        <a:pt x="186" y="110"/>
                      </a:lnTo>
                      <a:lnTo>
                        <a:pt x="176" y="114"/>
                      </a:lnTo>
                      <a:lnTo>
                        <a:pt x="166" y="118"/>
                      </a:lnTo>
                      <a:lnTo>
                        <a:pt x="166" y="118"/>
                      </a:lnTo>
                      <a:lnTo>
                        <a:pt x="166" y="118"/>
                      </a:lnTo>
                      <a:lnTo>
                        <a:pt x="166" y="118"/>
                      </a:lnTo>
                      <a:lnTo>
                        <a:pt x="168" y="118"/>
                      </a:lnTo>
                      <a:lnTo>
                        <a:pt x="168" y="118"/>
                      </a:lnTo>
                      <a:lnTo>
                        <a:pt x="168" y="118"/>
                      </a:lnTo>
                      <a:lnTo>
                        <a:pt x="168" y="118"/>
                      </a:lnTo>
                      <a:lnTo>
                        <a:pt x="176" y="116"/>
                      </a:lnTo>
                      <a:lnTo>
                        <a:pt x="184" y="114"/>
                      </a:lnTo>
                      <a:lnTo>
                        <a:pt x="184" y="114"/>
                      </a:lnTo>
                      <a:lnTo>
                        <a:pt x="198" y="106"/>
                      </a:lnTo>
                      <a:lnTo>
                        <a:pt x="198" y="106"/>
                      </a:lnTo>
                      <a:lnTo>
                        <a:pt x="202" y="102"/>
                      </a:lnTo>
                      <a:lnTo>
                        <a:pt x="202" y="102"/>
                      </a:lnTo>
                      <a:lnTo>
                        <a:pt x="206" y="100"/>
                      </a:lnTo>
                      <a:lnTo>
                        <a:pt x="206" y="100"/>
                      </a:lnTo>
                      <a:lnTo>
                        <a:pt x="212" y="94"/>
                      </a:lnTo>
                      <a:lnTo>
                        <a:pt x="212" y="94"/>
                      </a:lnTo>
                      <a:lnTo>
                        <a:pt x="220" y="90"/>
                      </a:lnTo>
                      <a:lnTo>
                        <a:pt x="222" y="80"/>
                      </a:lnTo>
                      <a:lnTo>
                        <a:pt x="222" y="80"/>
                      </a:lnTo>
                      <a:lnTo>
                        <a:pt x="222" y="82"/>
                      </a:lnTo>
                      <a:lnTo>
                        <a:pt x="222" y="82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60" name="Freeform 94"/>
                <p:cNvSpPr>
                  <a:spLocks/>
                </p:cNvSpPr>
                <p:nvPr/>
              </p:nvSpPr>
              <p:spPr bwMode="auto">
                <a:xfrm>
                  <a:off x="6724650" y="1006475"/>
                  <a:ext cx="263525" cy="196850"/>
                </a:xfrm>
                <a:custGeom>
                  <a:avLst/>
                  <a:gdLst>
                    <a:gd name="T0" fmla="*/ 72 w 166"/>
                    <a:gd name="T1" fmla="*/ 18 h 124"/>
                    <a:gd name="T2" fmla="*/ 98 w 166"/>
                    <a:gd name="T3" fmla="*/ 4 h 124"/>
                    <a:gd name="T4" fmla="*/ 104 w 166"/>
                    <a:gd name="T5" fmla="*/ 6 h 124"/>
                    <a:gd name="T6" fmla="*/ 118 w 166"/>
                    <a:gd name="T7" fmla="*/ 16 h 124"/>
                    <a:gd name="T8" fmla="*/ 122 w 166"/>
                    <a:gd name="T9" fmla="*/ 20 h 124"/>
                    <a:gd name="T10" fmla="*/ 112 w 166"/>
                    <a:gd name="T11" fmla="*/ 42 h 124"/>
                    <a:gd name="T12" fmla="*/ 90 w 166"/>
                    <a:gd name="T13" fmla="*/ 80 h 124"/>
                    <a:gd name="T14" fmla="*/ 60 w 166"/>
                    <a:gd name="T15" fmla="*/ 112 h 124"/>
                    <a:gd name="T16" fmla="*/ 64 w 166"/>
                    <a:gd name="T17" fmla="*/ 110 h 124"/>
                    <a:gd name="T18" fmla="*/ 72 w 166"/>
                    <a:gd name="T19" fmla="*/ 106 h 124"/>
                    <a:gd name="T20" fmla="*/ 76 w 166"/>
                    <a:gd name="T21" fmla="*/ 112 h 124"/>
                    <a:gd name="T22" fmla="*/ 76 w 166"/>
                    <a:gd name="T23" fmla="*/ 116 h 124"/>
                    <a:gd name="T24" fmla="*/ 84 w 166"/>
                    <a:gd name="T25" fmla="*/ 122 h 124"/>
                    <a:gd name="T26" fmla="*/ 106 w 166"/>
                    <a:gd name="T27" fmla="*/ 120 h 124"/>
                    <a:gd name="T28" fmla="*/ 142 w 166"/>
                    <a:gd name="T29" fmla="*/ 104 h 124"/>
                    <a:gd name="T30" fmla="*/ 164 w 166"/>
                    <a:gd name="T31" fmla="*/ 86 h 124"/>
                    <a:gd name="T32" fmla="*/ 142 w 166"/>
                    <a:gd name="T33" fmla="*/ 102 h 124"/>
                    <a:gd name="T34" fmla="*/ 104 w 166"/>
                    <a:gd name="T35" fmla="*/ 118 h 124"/>
                    <a:gd name="T36" fmla="*/ 96 w 166"/>
                    <a:gd name="T37" fmla="*/ 116 h 124"/>
                    <a:gd name="T38" fmla="*/ 92 w 166"/>
                    <a:gd name="T39" fmla="*/ 106 h 124"/>
                    <a:gd name="T40" fmla="*/ 92 w 166"/>
                    <a:gd name="T41" fmla="*/ 104 h 124"/>
                    <a:gd name="T42" fmla="*/ 144 w 166"/>
                    <a:gd name="T43" fmla="*/ 8 h 124"/>
                    <a:gd name="T44" fmla="*/ 138 w 166"/>
                    <a:gd name="T45" fmla="*/ 10 h 124"/>
                    <a:gd name="T46" fmla="*/ 134 w 166"/>
                    <a:gd name="T47" fmla="*/ 10 h 124"/>
                    <a:gd name="T48" fmla="*/ 132 w 166"/>
                    <a:gd name="T49" fmla="*/ 8 h 124"/>
                    <a:gd name="T50" fmla="*/ 124 w 166"/>
                    <a:gd name="T51" fmla="*/ 4 h 124"/>
                    <a:gd name="T52" fmla="*/ 106 w 166"/>
                    <a:gd name="T53" fmla="*/ 0 h 124"/>
                    <a:gd name="T54" fmla="*/ 86 w 166"/>
                    <a:gd name="T55" fmla="*/ 2 h 124"/>
                    <a:gd name="T56" fmla="*/ 48 w 166"/>
                    <a:gd name="T57" fmla="*/ 26 h 124"/>
                    <a:gd name="T58" fmla="*/ 30 w 166"/>
                    <a:gd name="T59" fmla="*/ 44 h 124"/>
                    <a:gd name="T60" fmla="*/ 26 w 166"/>
                    <a:gd name="T61" fmla="*/ 46 h 124"/>
                    <a:gd name="T62" fmla="*/ 22 w 166"/>
                    <a:gd name="T63" fmla="*/ 54 h 124"/>
                    <a:gd name="T64" fmla="*/ 6 w 166"/>
                    <a:gd name="T65" fmla="*/ 74 h 124"/>
                    <a:gd name="T66" fmla="*/ 2 w 166"/>
                    <a:gd name="T67" fmla="*/ 106 h 124"/>
                    <a:gd name="T68" fmla="*/ 14 w 166"/>
                    <a:gd name="T69" fmla="*/ 122 h 124"/>
                    <a:gd name="T70" fmla="*/ 24 w 166"/>
                    <a:gd name="T71" fmla="*/ 124 h 124"/>
                    <a:gd name="T72" fmla="*/ 40 w 166"/>
                    <a:gd name="T73" fmla="*/ 120 h 124"/>
                    <a:gd name="T74" fmla="*/ 46 w 166"/>
                    <a:gd name="T75" fmla="*/ 116 h 124"/>
                    <a:gd name="T76" fmla="*/ 42 w 166"/>
                    <a:gd name="T77" fmla="*/ 116 h 124"/>
                    <a:gd name="T78" fmla="*/ 38 w 166"/>
                    <a:gd name="T79" fmla="*/ 116 h 124"/>
                    <a:gd name="T80" fmla="*/ 34 w 166"/>
                    <a:gd name="T81" fmla="*/ 116 h 124"/>
                    <a:gd name="T82" fmla="*/ 26 w 166"/>
                    <a:gd name="T83" fmla="*/ 110 h 124"/>
                    <a:gd name="T84" fmla="*/ 22 w 166"/>
                    <a:gd name="T85" fmla="*/ 98 h 124"/>
                    <a:gd name="T86" fmla="*/ 22 w 166"/>
                    <a:gd name="T87" fmla="*/ 94 h 124"/>
                    <a:gd name="T88" fmla="*/ 28 w 166"/>
                    <a:gd name="T89" fmla="*/ 78 h 124"/>
                    <a:gd name="T90" fmla="*/ 40 w 166"/>
                    <a:gd name="T91" fmla="*/ 56 h 124"/>
                    <a:gd name="T92" fmla="*/ 46 w 166"/>
                    <a:gd name="T93" fmla="*/ 46 h 124"/>
                    <a:gd name="T94" fmla="*/ 46 w 166"/>
                    <a:gd name="T95" fmla="*/ 46 h 1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166" h="124">
                      <a:moveTo>
                        <a:pt x="46" y="46"/>
                      </a:moveTo>
                      <a:lnTo>
                        <a:pt x="46" y="46"/>
                      </a:lnTo>
                      <a:lnTo>
                        <a:pt x="72" y="18"/>
                      </a:lnTo>
                      <a:lnTo>
                        <a:pt x="72" y="18"/>
                      </a:lnTo>
                      <a:lnTo>
                        <a:pt x="78" y="12"/>
                      </a:lnTo>
                      <a:lnTo>
                        <a:pt x="84" y="8"/>
                      </a:lnTo>
                      <a:lnTo>
                        <a:pt x="90" y="6"/>
                      </a:lnTo>
                      <a:lnTo>
                        <a:pt x="98" y="4"/>
                      </a:lnTo>
                      <a:lnTo>
                        <a:pt x="98" y="4"/>
                      </a:lnTo>
                      <a:lnTo>
                        <a:pt x="100" y="4"/>
                      </a:lnTo>
                      <a:lnTo>
                        <a:pt x="100" y="4"/>
                      </a:lnTo>
                      <a:lnTo>
                        <a:pt x="104" y="6"/>
                      </a:lnTo>
                      <a:lnTo>
                        <a:pt x="104" y="6"/>
                      </a:lnTo>
                      <a:lnTo>
                        <a:pt x="112" y="10"/>
                      </a:lnTo>
                      <a:lnTo>
                        <a:pt x="112" y="10"/>
                      </a:lnTo>
                      <a:lnTo>
                        <a:pt x="118" y="16"/>
                      </a:lnTo>
                      <a:lnTo>
                        <a:pt x="118" y="16"/>
                      </a:lnTo>
                      <a:lnTo>
                        <a:pt x="120" y="18"/>
                      </a:lnTo>
                      <a:lnTo>
                        <a:pt x="120" y="18"/>
                      </a:lnTo>
                      <a:lnTo>
                        <a:pt x="122" y="20"/>
                      </a:lnTo>
                      <a:lnTo>
                        <a:pt x="122" y="20"/>
                      </a:lnTo>
                      <a:lnTo>
                        <a:pt x="118" y="30"/>
                      </a:lnTo>
                      <a:lnTo>
                        <a:pt x="118" y="30"/>
                      </a:lnTo>
                      <a:lnTo>
                        <a:pt x="112" y="42"/>
                      </a:lnTo>
                      <a:lnTo>
                        <a:pt x="112" y="42"/>
                      </a:lnTo>
                      <a:lnTo>
                        <a:pt x="102" y="62"/>
                      </a:lnTo>
                      <a:lnTo>
                        <a:pt x="90" y="80"/>
                      </a:lnTo>
                      <a:lnTo>
                        <a:pt x="90" y="80"/>
                      </a:lnTo>
                      <a:lnTo>
                        <a:pt x="74" y="98"/>
                      </a:lnTo>
                      <a:lnTo>
                        <a:pt x="56" y="114"/>
                      </a:lnTo>
                      <a:lnTo>
                        <a:pt x="56" y="114"/>
                      </a:lnTo>
                      <a:lnTo>
                        <a:pt x="60" y="112"/>
                      </a:lnTo>
                      <a:lnTo>
                        <a:pt x="60" y="112"/>
                      </a:lnTo>
                      <a:lnTo>
                        <a:pt x="64" y="110"/>
                      </a:lnTo>
                      <a:lnTo>
                        <a:pt x="64" y="110"/>
                      </a:lnTo>
                      <a:lnTo>
                        <a:pt x="64" y="110"/>
                      </a:lnTo>
                      <a:lnTo>
                        <a:pt x="68" y="106"/>
                      </a:lnTo>
                      <a:lnTo>
                        <a:pt x="68" y="106"/>
                      </a:lnTo>
                      <a:lnTo>
                        <a:pt x="70" y="104"/>
                      </a:lnTo>
                      <a:lnTo>
                        <a:pt x="72" y="106"/>
                      </a:lnTo>
                      <a:lnTo>
                        <a:pt x="72" y="106"/>
                      </a:lnTo>
                      <a:lnTo>
                        <a:pt x="74" y="108"/>
                      </a:lnTo>
                      <a:lnTo>
                        <a:pt x="74" y="108"/>
                      </a:lnTo>
                      <a:lnTo>
                        <a:pt x="76" y="112"/>
                      </a:lnTo>
                      <a:lnTo>
                        <a:pt x="76" y="112"/>
                      </a:lnTo>
                      <a:lnTo>
                        <a:pt x="76" y="112"/>
                      </a:lnTo>
                      <a:lnTo>
                        <a:pt x="76" y="116"/>
                      </a:lnTo>
                      <a:lnTo>
                        <a:pt x="76" y="116"/>
                      </a:lnTo>
                      <a:lnTo>
                        <a:pt x="78" y="118"/>
                      </a:lnTo>
                      <a:lnTo>
                        <a:pt x="78" y="118"/>
                      </a:lnTo>
                      <a:lnTo>
                        <a:pt x="84" y="122"/>
                      </a:lnTo>
                      <a:lnTo>
                        <a:pt x="84" y="122"/>
                      </a:lnTo>
                      <a:lnTo>
                        <a:pt x="92" y="122"/>
                      </a:lnTo>
                      <a:lnTo>
                        <a:pt x="92" y="122"/>
                      </a:lnTo>
                      <a:lnTo>
                        <a:pt x="106" y="120"/>
                      </a:lnTo>
                      <a:lnTo>
                        <a:pt x="106" y="120"/>
                      </a:lnTo>
                      <a:lnTo>
                        <a:pt x="124" y="114"/>
                      </a:lnTo>
                      <a:lnTo>
                        <a:pt x="124" y="114"/>
                      </a:lnTo>
                      <a:lnTo>
                        <a:pt x="142" y="104"/>
                      </a:lnTo>
                      <a:lnTo>
                        <a:pt x="142" y="104"/>
                      </a:lnTo>
                      <a:lnTo>
                        <a:pt x="160" y="90"/>
                      </a:lnTo>
                      <a:lnTo>
                        <a:pt x="160" y="90"/>
                      </a:lnTo>
                      <a:lnTo>
                        <a:pt x="164" y="86"/>
                      </a:lnTo>
                      <a:lnTo>
                        <a:pt x="164" y="86"/>
                      </a:lnTo>
                      <a:lnTo>
                        <a:pt x="166" y="82"/>
                      </a:lnTo>
                      <a:lnTo>
                        <a:pt x="166" y="82"/>
                      </a:lnTo>
                      <a:lnTo>
                        <a:pt x="142" y="102"/>
                      </a:lnTo>
                      <a:lnTo>
                        <a:pt x="142" y="102"/>
                      </a:lnTo>
                      <a:lnTo>
                        <a:pt x="124" y="112"/>
                      </a:lnTo>
                      <a:lnTo>
                        <a:pt x="124" y="112"/>
                      </a:lnTo>
                      <a:lnTo>
                        <a:pt x="114" y="116"/>
                      </a:lnTo>
                      <a:lnTo>
                        <a:pt x="104" y="118"/>
                      </a:lnTo>
                      <a:lnTo>
                        <a:pt x="104" y="118"/>
                      </a:lnTo>
                      <a:lnTo>
                        <a:pt x="100" y="118"/>
                      </a:lnTo>
                      <a:lnTo>
                        <a:pt x="96" y="116"/>
                      </a:lnTo>
                      <a:lnTo>
                        <a:pt x="96" y="116"/>
                      </a:lnTo>
                      <a:lnTo>
                        <a:pt x="94" y="112"/>
                      </a:lnTo>
                      <a:lnTo>
                        <a:pt x="92" y="106"/>
                      </a:lnTo>
                      <a:lnTo>
                        <a:pt x="92" y="106"/>
                      </a:lnTo>
                      <a:lnTo>
                        <a:pt x="92" y="106"/>
                      </a:lnTo>
                      <a:lnTo>
                        <a:pt x="92" y="106"/>
                      </a:lnTo>
                      <a:lnTo>
                        <a:pt x="92" y="104"/>
                      </a:lnTo>
                      <a:lnTo>
                        <a:pt x="92" y="104"/>
                      </a:lnTo>
                      <a:lnTo>
                        <a:pt x="92" y="104"/>
                      </a:lnTo>
                      <a:lnTo>
                        <a:pt x="146" y="14"/>
                      </a:lnTo>
                      <a:lnTo>
                        <a:pt x="146" y="6"/>
                      </a:lnTo>
                      <a:lnTo>
                        <a:pt x="146" y="6"/>
                      </a:lnTo>
                      <a:lnTo>
                        <a:pt x="144" y="8"/>
                      </a:lnTo>
                      <a:lnTo>
                        <a:pt x="144" y="8"/>
                      </a:lnTo>
                      <a:lnTo>
                        <a:pt x="142" y="8"/>
                      </a:lnTo>
                      <a:lnTo>
                        <a:pt x="142" y="8"/>
                      </a:lnTo>
                      <a:lnTo>
                        <a:pt x="138" y="10"/>
                      </a:lnTo>
                      <a:lnTo>
                        <a:pt x="138" y="10"/>
                      </a:lnTo>
                      <a:lnTo>
                        <a:pt x="136" y="10"/>
                      </a:lnTo>
                      <a:lnTo>
                        <a:pt x="136" y="10"/>
                      </a:lnTo>
                      <a:lnTo>
                        <a:pt x="134" y="10"/>
                      </a:lnTo>
                      <a:lnTo>
                        <a:pt x="134" y="10"/>
                      </a:lnTo>
                      <a:lnTo>
                        <a:pt x="134" y="10"/>
                      </a:lnTo>
                      <a:lnTo>
                        <a:pt x="134" y="10"/>
                      </a:lnTo>
                      <a:lnTo>
                        <a:pt x="132" y="8"/>
                      </a:lnTo>
                      <a:lnTo>
                        <a:pt x="132" y="8"/>
                      </a:lnTo>
                      <a:lnTo>
                        <a:pt x="128" y="6"/>
                      </a:lnTo>
                      <a:lnTo>
                        <a:pt x="128" y="6"/>
                      </a:lnTo>
                      <a:lnTo>
                        <a:pt x="124" y="4"/>
                      </a:lnTo>
                      <a:lnTo>
                        <a:pt x="118" y="0"/>
                      </a:lnTo>
                      <a:lnTo>
                        <a:pt x="118" y="0"/>
                      </a:lnTo>
                      <a:lnTo>
                        <a:pt x="106" y="0"/>
                      </a:lnTo>
                      <a:lnTo>
                        <a:pt x="106" y="0"/>
                      </a:lnTo>
                      <a:lnTo>
                        <a:pt x="96" y="0"/>
                      </a:lnTo>
                      <a:lnTo>
                        <a:pt x="96" y="0"/>
                      </a:lnTo>
                      <a:lnTo>
                        <a:pt x="86" y="2"/>
                      </a:lnTo>
                      <a:lnTo>
                        <a:pt x="86" y="2"/>
                      </a:lnTo>
                      <a:lnTo>
                        <a:pt x="76" y="6"/>
                      </a:lnTo>
                      <a:lnTo>
                        <a:pt x="66" y="12"/>
                      </a:lnTo>
                      <a:lnTo>
                        <a:pt x="66" y="12"/>
                      </a:lnTo>
                      <a:lnTo>
                        <a:pt x="48" y="26"/>
                      </a:lnTo>
                      <a:lnTo>
                        <a:pt x="48" y="26"/>
                      </a:lnTo>
                      <a:lnTo>
                        <a:pt x="38" y="34"/>
                      </a:lnTo>
                      <a:lnTo>
                        <a:pt x="38" y="34"/>
                      </a:lnTo>
                      <a:lnTo>
                        <a:pt x="30" y="44"/>
                      </a:lnTo>
                      <a:lnTo>
                        <a:pt x="30" y="44"/>
                      </a:lnTo>
                      <a:lnTo>
                        <a:pt x="28" y="44"/>
                      </a:lnTo>
                      <a:lnTo>
                        <a:pt x="28" y="44"/>
                      </a:lnTo>
                      <a:lnTo>
                        <a:pt x="26" y="46"/>
                      </a:lnTo>
                      <a:lnTo>
                        <a:pt x="26" y="46"/>
                      </a:lnTo>
                      <a:lnTo>
                        <a:pt x="24" y="50"/>
                      </a:lnTo>
                      <a:lnTo>
                        <a:pt x="24" y="50"/>
                      </a:lnTo>
                      <a:lnTo>
                        <a:pt x="22" y="54"/>
                      </a:lnTo>
                      <a:lnTo>
                        <a:pt x="22" y="54"/>
                      </a:lnTo>
                      <a:lnTo>
                        <a:pt x="12" y="64"/>
                      </a:lnTo>
                      <a:lnTo>
                        <a:pt x="6" y="74"/>
                      </a:lnTo>
                      <a:lnTo>
                        <a:pt x="6" y="74"/>
                      </a:lnTo>
                      <a:lnTo>
                        <a:pt x="2" y="84"/>
                      </a:lnTo>
                      <a:lnTo>
                        <a:pt x="0" y="96"/>
                      </a:lnTo>
                      <a:lnTo>
                        <a:pt x="0" y="96"/>
                      </a:lnTo>
                      <a:lnTo>
                        <a:pt x="2" y="106"/>
                      </a:lnTo>
                      <a:lnTo>
                        <a:pt x="2" y="106"/>
                      </a:lnTo>
                      <a:lnTo>
                        <a:pt x="8" y="118"/>
                      </a:lnTo>
                      <a:lnTo>
                        <a:pt x="8" y="118"/>
                      </a:lnTo>
                      <a:lnTo>
                        <a:pt x="14" y="122"/>
                      </a:lnTo>
                      <a:lnTo>
                        <a:pt x="14" y="122"/>
                      </a:lnTo>
                      <a:lnTo>
                        <a:pt x="22" y="124"/>
                      </a:lnTo>
                      <a:lnTo>
                        <a:pt x="22" y="124"/>
                      </a:lnTo>
                      <a:lnTo>
                        <a:pt x="24" y="124"/>
                      </a:lnTo>
                      <a:lnTo>
                        <a:pt x="24" y="124"/>
                      </a:lnTo>
                      <a:lnTo>
                        <a:pt x="26" y="124"/>
                      </a:lnTo>
                      <a:lnTo>
                        <a:pt x="26" y="124"/>
                      </a:lnTo>
                      <a:lnTo>
                        <a:pt x="40" y="120"/>
                      </a:lnTo>
                      <a:lnTo>
                        <a:pt x="40" y="120"/>
                      </a:lnTo>
                      <a:lnTo>
                        <a:pt x="52" y="114"/>
                      </a:lnTo>
                      <a:lnTo>
                        <a:pt x="52" y="114"/>
                      </a:lnTo>
                      <a:lnTo>
                        <a:pt x="46" y="116"/>
                      </a:lnTo>
                      <a:lnTo>
                        <a:pt x="46" y="116"/>
                      </a:lnTo>
                      <a:lnTo>
                        <a:pt x="44" y="116"/>
                      </a:lnTo>
                      <a:lnTo>
                        <a:pt x="44" y="116"/>
                      </a:lnTo>
                      <a:lnTo>
                        <a:pt x="42" y="116"/>
                      </a:lnTo>
                      <a:lnTo>
                        <a:pt x="42" y="116"/>
                      </a:lnTo>
                      <a:lnTo>
                        <a:pt x="40" y="116"/>
                      </a:lnTo>
                      <a:lnTo>
                        <a:pt x="40" y="116"/>
                      </a:lnTo>
                      <a:lnTo>
                        <a:pt x="38" y="116"/>
                      </a:lnTo>
                      <a:lnTo>
                        <a:pt x="38" y="116"/>
                      </a:lnTo>
                      <a:lnTo>
                        <a:pt x="36" y="116"/>
                      </a:lnTo>
                      <a:lnTo>
                        <a:pt x="36" y="116"/>
                      </a:lnTo>
                      <a:lnTo>
                        <a:pt x="34" y="116"/>
                      </a:lnTo>
                      <a:lnTo>
                        <a:pt x="34" y="116"/>
                      </a:lnTo>
                      <a:lnTo>
                        <a:pt x="28" y="114"/>
                      </a:lnTo>
                      <a:lnTo>
                        <a:pt x="26" y="110"/>
                      </a:lnTo>
                      <a:lnTo>
                        <a:pt x="26" y="110"/>
                      </a:lnTo>
                      <a:lnTo>
                        <a:pt x="22" y="98"/>
                      </a:lnTo>
                      <a:lnTo>
                        <a:pt x="22" y="98"/>
                      </a:lnTo>
                      <a:lnTo>
                        <a:pt x="22" y="98"/>
                      </a:lnTo>
                      <a:lnTo>
                        <a:pt x="22" y="98"/>
                      </a:lnTo>
                      <a:lnTo>
                        <a:pt x="22" y="96"/>
                      </a:lnTo>
                      <a:lnTo>
                        <a:pt x="22" y="96"/>
                      </a:lnTo>
                      <a:lnTo>
                        <a:pt x="22" y="94"/>
                      </a:lnTo>
                      <a:lnTo>
                        <a:pt x="22" y="94"/>
                      </a:lnTo>
                      <a:lnTo>
                        <a:pt x="22" y="90"/>
                      </a:lnTo>
                      <a:lnTo>
                        <a:pt x="22" y="90"/>
                      </a:lnTo>
                      <a:lnTo>
                        <a:pt x="28" y="78"/>
                      </a:lnTo>
                      <a:lnTo>
                        <a:pt x="28" y="78"/>
                      </a:lnTo>
                      <a:lnTo>
                        <a:pt x="34" y="66"/>
                      </a:lnTo>
                      <a:lnTo>
                        <a:pt x="34" y="66"/>
                      </a:lnTo>
                      <a:lnTo>
                        <a:pt x="40" y="56"/>
                      </a:lnTo>
                      <a:lnTo>
                        <a:pt x="40" y="5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lnTo>
                        <a:pt x="46" y="46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  <p:sp>
              <p:nvSpPr>
                <p:cNvPr id="61" name="Freeform 95"/>
                <p:cNvSpPr>
                  <a:spLocks/>
                </p:cNvSpPr>
                <p:nvPr/>
              </p:nvSpPr>
              <p:spPr bwMode="auto">
                <a:xfrm>
                  <a:off x="6965950" y="796925"/>
                  <a:ext cx="254000" cy="406400"/>
                </a:xfrm>
                <a:custGeom>
                  <a:avLst/>
                  <a:gdLst>
                    <a:gd name="T0" fmla="*/ 138 w 160"/>
                    <a:gd name="T1" fmla="*/ 2 h 256"/>
                    <a:gd name="T2" fmla="*/ 118 w 160"/>
                    <a:gd name="T3" fmla="*/ 40 h 256"/>
                    <a:gd name="T4" fmla="*/ 96 w 160"/>
                    <a:gd name="T5" fmla="*/ 76 h 256"/>
                    <a:gd name="T6" fmla="*/ 88 w 160"/>
                    <a:gd name="T7" fmla="*/ 90 h 256"/>
                    <a:gd name="T8" fmla="*/ 82 w 160"/>
                    <a:gd name="T9" fmla="*/ 102 h 256"/>
                    <a:gd name="T10" fmla="*/ 34 w 160"/>
                    <a:gd name="T11" fmla="*/ 180 h 256"/>
                    <a:gd name="T12" fmla="*/ 0 w 160"/>
                    <a:gd name="T13" fmla="*/ 244 h 256"/>
                    <a:gd name="T14" fmla="*/ 0 w 160"/>
                    <a:gd name="T15" fmla="*/ 246 h 256"/>
                    <a:gd name="T16" fmla="*/ 0 w 160"/>
                    <a:gd name="T17" fmla="*/ 248 h 256"/>
                    <a:gd name="T18" fmla="*/ 0 w 160"/>
                    <a:gd name="T19" fmla="*/ 252 h 256"/>
                    <a:gd name="T20" fmla="*/ 2 w 160"/>
                    <a:gd name="T21" fmla="*/ 254 h 256"/>
                    <a:gd name="T22" fmla="*/ 12 w 160"/>
                    <a:gd name="T23" fmla="*/ 256 h 256"/>
                    <a:gd name="T24" fmla="*/ 22 w 160"/>
                    <a:gd name="T25" fmla="*/ 254 h 256"/>
                    <a:gd name="T26" fmla="*/ 32 w 160"/>
                    <a:gd name="T27" fmla="*/ 254 h 256"/>
                    <a:gd name="T28" fmla="*/ 44 w 160"/>
                    <a:gd name="T29" fmla="*/ 248 h 256"/>
                    <a:gd name="T30" fmla="*/ 56 w 160"/>
                    <a:gd name="T31" fmla="*/ 244 h 256"/>
                    <a:gd name="T32" fmla="*/ 70 w 160"/>
                    <a:gd name="T33" fmla="*/ 230 h 256"/>
                    <a:gd name="T34" fmla="*/ 82 w 160"/>
                    <a:gd name="T35" fmla="*/ 214 h 256"/>
                    <a:gd name="T36" fmla="*/ 84 w 160"/>
                    <a:gd name="T37" fmla="*/ 212 h 256"/>
                    <a:gd name="T38" fmla="*/ 86 w 160"/>
                    <a:gd name="T39" fmla="*/ 208 h 256"/>
                    <a:gd name="T40" fmla="*/ 82 w 160"/>
                    <a:gd name="T41" fmla="*/ 212 h 256"/>
                    <a:gd name="T42" fmla="*/ 78 w 160"/>
                    <a:gd name="T43" fmla="*/ 216 h 256"/>
                    <a:gd name="T44" fmla="*/ 74 w 160"/>
                    <a:gd name="T45" fmla="*/ 220 h 256"/>
                    <a:gd name="T46" fmla="*/ 70 w 160"/>
                    <a:gd name="T47" fmla="*/ 224 h 256"/>
                    <a:gd name="T48" fmla="*/ 52 w 160"/>
                    <a:gd name="T49" fmla="*/ 240 h 256"/>
                    <a:gd name="T50" fmla="*/ 40 w 160"/>
                    <a:gd name="T51" fmla="*/ 246 h 256"/>
                    <a:gd name="T52" fmla="*/ 28 w 160"/>
                    <a:gd name="T53" fmla="*/ 250 h 256"/>
                    <a:gd name="T54" fmla="*/ 22 w 160"/>
                    <a:gd name="T55" fmla="*/ 248 h 256"/>
                    <a:gd name="T56" fmla="*/ 18 w 160"/>
                    <a:gd name="T57" fmla="*/ 242 h 256"/>
                    <a:gd name="T58" fmla="*/ 18 w 160"/>
                    <a:gd name="T59" fmla="*/ 242 h 256"/>
                    <a:gd name="T60" fmla="*/ 18 w 160"/>
                    <a:gd name="T61" fmla="*/ 240 h 256"/>
                    <a:gd name="T62" fmla="*/ 20 w 160"/>
                    <a:gd name="T63" fmla="*/ 238 h 256"/>
                    <a:gd name="T64" fmla="*/ 26 w 160"/>
                    <a:gd name="T65" fmla="*/ 226 h 256"/>
                    <a:gd name="T66" fmla="*/ 32 w 160"/>
                    <a:gd name="T67" fmla="*/ 214 h 256"/>
                    <a:gd name="T68" fmla="*/ 44 w 160"/>
                    <a:gd name="T69" fmla="*/ 194 h 256"/>
                    <a:gd name="T70" fmla="*/ 56 w 160"/>
                    <a:gd name="T71" fmla="*/ 176 h 256"/>
                    <a:gd name="T72" fmla="*/ 96 w 160"/>
                    <a:gd name="T73" fmla="*/ 108 h 256"/>
                    <a:gd name="T74" fmla="*/ 140 w 160"/>
                    <a:gd name="T75" fmla="*/ 34 h 256"/>
                    <a:gd name="T76" fmla="*/ 142 w 160"/>
                    <a:gd name="T77" fmla="*/ 32 h 256"/>
                    <a:gd name="T78" fmla="*/ 144 w 160"/>
                    <a:gd name="T79" fmla="*/ 30 h 256"/>
                    <a:gd name="T80" fmla="*/ 146 w 160"/>
                    <a:gd name="T81" fmla="*/ 26 h 256"/>
                    <a:gd name="T82" fmla="*/ 150 w 160"/>
                    <a:gd name="T83" fmla="*/ 20 h 256"/>
                    <a:gd name="T84" fmla="*/ 156 w 160"/>
                    <a:gd name="T85" fmla="*/ 12 h 256"/>
                    <a:gd name="T86" fmla="*/ 160 w 160"/>
                    <a:gd name="T87" fmla="*/ 2 h 256"/>
                    <a:gd name="T88" fmla="*/ 156 w 160"/>
                    <a:gd name="T89" fmla="*/ 2 h 256"/>
                    <a:gd name="T90" fmla="*/ 152 w 160"/>
                    <a:gd name="T91" fmla="*/ 0 h 256"/>
                    <a:gd name="T92" fmla="*/ 152 w 160"/>
                    <a:gd name="T93" fmla="*/ 0 h 256"/>
                    <a:gd name="T94" fmla="*/ 150 w 160"/>
                    <a:gd name="T95" fmla="*/ 0 h 256"/>
                    <a:gd name="T96" fmla="*/ 148 w 160"/>
                    <a:gd name="T97" fmla="*/ 0 h 256"/>
                    <a:gd name="T98" fmla="*/ 146 w 160"/>
                    <a:gd name="T99" fmla="*/ 0 h 256"/>
                    <a:gd name="T100" fmla="*/ 140 w 160"/>
                    <a:gd name="T101" fmla="*/ 0 h 256"/>
                    <a:gd name="T102" fmla="*/ 138 w 160"/>
                    <a:gd name="T103" fmla="*/ 2 h 256"/>
                    <a:gd name="T104" fmla="*/ 138 w 160"/>
                    <a:gd name="T105" fmla="*/ 2 h 2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</a:cxnLst>
                  <a:rect l="0" t="0" r="r" b="b"/>
                  <a:pathLst>
                    <a:path w="160" h="256">
                      <a:moveTo>
                        <a:pt x="138" y="2"/>
                      </a:moveTo>
                      <a:lnTo>
                        <a:pt x="138" y="2"/>
                      </a:lnTo>
                      <a:lnTo>
                        <a:pt x="118" y="40"/>
                      </a:lnTo>
                      <a:lnTo>
                        <a:pt x="118" y="40"/>
                      </a:lnTo>
                      <a:lnTo>
                        <a:pt x="96" y="76"/>
                      </a:lnTo>
                      <a:lnTo>
                        <a:pt x="96" y="76"/>
                      </a:lnTo>
                      <a:lnTo>
                        <a:pt x="88" y="90"/>
                      </a:lnTo>
                      <a:lnTo>
                        <a:pt x="88" y="90"/>
                      </a:lnTo>
                      <a:lnTo>
                        <a:pt x="82" y="102"/>
                      </a:lnTo>
                      <a:lnTo>
                        <a:pt x="82" y="102"/>
                      </a:lnTo>
                      <a:lnTo>
                        <a:pt x="34" y="180"/>
                      </a:lnTo>
                      <a:lnTo>
                        <a:pt x="34" y="180"/>
                      </a:lnTo>
                      <a:lnTo>
                        <a:pt x="14" y="214"/>
                      </a:lnTo>
                      <a:lnTo>
                        <a:pt x="0" y="244"/>
                      </a:lnTo>
                      <a:lnTo>
                        <a:pt x="0" y="244"/>
                      </a:lnTo>
                      <a:lnTo>
                        <a:pt x="0" y="246"/>
                      </a:lnTo>
                      <a:lnTo>
                        <a:pt x="0" y="246"/>
                      </a:lnTo>
                      <a:lnTo>
                        <a:pt x="0" y="248"/>
                      </a:lnTo>
                      <a:lnTo>
                        <a:pt x="0" y="248"/>
                      </a:lnTo>
                      <a:lnTo>
                        <a:pt x="0" y="252"/>
                      </a:lnTo>
                      <a:lnTo>
                        <a:pt x="2" y="254"/>
                      </a:lnTo>
                      <a:lnTo>
                        <a:pt x="2" y="254"/>
                      </a:lnTo>
                      <a:lnTo>
                        <a:pt x="12" y="256"/>
                      </a:lnTo>
                      <a:lnTo>
                        <a:pt x="12" y="256"/>
                      </a:lnTo>
                      <a:lnTo>
                        <a:pt x="22" y="254"/>
                      </a:lnTo>
                      <a:lnTo>
                        <a:pt x="22" y="254"/>
                      </a:lnTo>
                      <a:lnTo>
                        <a:pt x="32" y="254"/>
                      </a:lnTo>
                      <a:lnTo>
                        <a:pt x="32" y="254"/>
                      </a:lnTo>
                      <a:lnTo>
                        <a:pt x="44" y="248"/>
                      </a:lnTo>
                      <a:lnTo>
                        <a:pt x="44" y="248"/>
                      </a:lnTo>
                      <a:lnTo>
                        <a:pt x="56" y="244"/>
                      </a:lnTo>
                      <a:lnTo>
                        <a:pt x="56" y="244"/>
                      </a:lnTo>
                      <a:lnTo>
                        <a:pt x="64" y="238"/>
                      </a:lnTo>
                      <a:lnTo>
                        <a:pt x="70" y="230"/>
                      </a:lnTo>
                      <a:lnTo>
                        <a:pt x="70" y="230"/>
                      </a:lnTo>
                      <a:lnTo>
                        <a:pt x="82" y="214"/>
                      </a:lnTo>
                      <a:lnTo>
                        <a:pt x="82" y="214"/>
                      </a:lnTo>
                      <a:lnTo>
                        <a:pt x="84" y="212"/>
                      </a:lnTo>
                      <a:lnTo>
                        <a:pt x="84" y="212"/>
                      </a:lnTo>
                      <a:lnTo>
                        <a:pt x="86" y="208"/>
                      </a:lnTo>
                      <a:lnTo>
                        <a:pt x="86" y="208"/>
                      </a:lnTo>
                      <a:lnTo>
                        <a:pt x="82" y="212"/>
                      </a:lnTo>
                      <a:lnTo>
                        <a:pt x="82" y="212"/>
                      </a:lnTo>
                      <a:lnTo>
                        <a:pt x="78" y="216"/>
                      </a:lnTo>
                      <a:lnTo>
                        <a:pt x="78" y="216"/>
                      </a:lnTo>
                      <a:lnTo>
                        <a:pt x="74" y="220"/>
                      </a:lnTo>
                      <a:lnTo>
                        <a:pt x="74" y="220"/>
                      </a:lnTo>
                      <a:lnTo>
                        <a:pt x="70" y="224"/>
                      </a:lnTo>
                      <a:lnTo>
                        <a:pt x="70" y="224"/>
                      </a:lnTo>
                      <a:lnTo>
                        <a:pt x="52" y="240"/>
                      </a:lnTo>
                      <a:lnTo>
                        <a:pt x="52" y="240"/>
                      </a:lnTo>
                      <a:lnTo>
                        <a:pt x="40" y="246"/>
                      </a:lnTo>
                      <a:lnTo>
                        <a:pt x="28" y="250"/>
                      </a:lnTo>
                      <a:lnTo>
                        <a:pt x="28" y="250"/>
                      </a:lnTo>
                      <a:lnTo>
                        <a:pt x="24" y="250"/>
                      </a:lnTo>
                      <a:lnTo>
                        <a:pt x="22" y="248"/>
                      </a:lnTo>
                      <a:lnTo>
                        <a:pt x="22" y="248"/>
                      </a:lnTo>
                      <a:lnTo>
                        <a:pt x="18" y="242"/>
                      </a:lnTo>
                      <a:lnTo>
                        <a:pt x="18" y="242"/>
                      </a:lnTo>
                      <a:lnTo>
                        <a:pt x="18" y="242"/>
                      </a:lnTo>
                      <a:lnTo>
                        <a:pt x="18" y="242"/>
                      </a:lnTo>
                      <a:lnTo>
                        <a:pt x="18" y="240"/>
                      </a:lnTo>
                      <a:lnTo>
                        <a:pt x="18" y="240"/>
                      </a:lnTo>
                      <a:lnTo>
                        <a:pt x="20" y="238"/>
                      </a:lnTo>
                      <a:lnTo>
                        <a:pt x="20" y="238"/>
                      </a:lnTo>
                      <a:lnTo>
                        <a:pt x="26" y="226"/>
                      </a:lnTo>
                      <a:lnTo>
                        <a:pt x="26" y="226"/>
                      </a:lnTo>
                      <a:lnTo>
                        <a:pt x="32" y="214"/>
                      </a:lnTo>
                      <a:lnTo>
                        <a:pt x="32" y="214"/>
                      </a:lnTo>
                      <a:lnTo>
                        <a:pt x="44" y="194"/>
                      </a:lnTo>
                      <a:lnTo>
                        <a:pt x="44" y="194"/>
                      </a:lnTo>
                      <a:lnTo>
                        <a:pt x="56" y="176"/>
                      </a:lnTo>
                      <a:lnTo>
                        <a:pt x="56" y="176"/>
                      </a:lnTo>
                      <a:lnTo>
                        <a:pt x="96" y="108"/>
                      </a:lnTo>
                      <a:lnTo>
                        <a:pt x="96" y="108"/>
                      </a:lnTo>
                      <a:lnTo>
                        <a:pt x="140" y="34"/>
                      </a:lnTo>
                      <a:lnTo>
                        <a:pt x="140" y="34"/>
                      </a:lnTo>
                      <a:lnTo>
                        <a:pt x="142" y="32"/>
                      </a:lnTo>
                      <a:lnTo>
                        <a:pt x="142" y="32"/>
                      </a:lnTo>
                      <a:lnTo>
                        <a:pt x="144" y="30"/>
                      </a:lnTo>
                      <a:lnTo>
                        <a:pt x="144" y="30"/>
                      </a:lnTo>
                      <a:lnTo>
                        <a:pt x="146" y="26"/>
                      </a:lnTo>
                      <a:lnTo>
                        <a:pt x="146" y="26"/>
                      </a:lnTo>
                      <a:lnTo>
                        <a:pt x="150" y="20"/>
                      </a:lnTo>
                      <a:lnTo>
                        <a:pt x="150" y="20"/>
                      </a:lnTo>
                      <a:lnTo>
                        <a:pt x="156" y="12"/>
                      </a:lnTo>
                      <a:lnTo>
                        <a:pt x="156" y="12"/>
                      </a:lnTo>
                      <a:lnTo>
                        <a:pt x="160" y="2"/>
                      </a:lnTo>
                      <a:lnTo>
                        <a:pt x="160" y="2"/>
                      </a:lnTo>
                      <a:lnTo>
                        <a:pt x="156" y="2"/>
                      </a:lnTo>
                      <a:lnTo>
                        <a:pt x="156" y="2"/>
                      </a:lnTo>
                      <a:lnTo>
                        <a:pt x="152" y="0"/>
                      </a:lnTo>
                      <a:lnTo>
                        <a:pt x="152" y="0"/>
                      </a:lnTo>
                      <a:lnTo>
                        <a:pt x="152" y="0"/>
                      </a:lnTo>
                      <a:lnTo>
                        <a:pt x="152" y="0"/>
                      </a:lnTo>
                      <a:lnTo>
                        <a:pt x="150" y="0"/>
                      </a:lnTo>
                      <a:lnTo>
                        <a:pt x="150" y="0"/>
                      </a:lnTo>
                      <a:lnTo>
                        <a:pt x="148" y="0"/>
                      </a:lnTo>
                      <a:lnTo>
                        <a:pt x="148" y="0"/>
                      </a:lnTo>
                      <a:lnTo>
                        <a:pt x="146" y="0"/>
                      </a:lnTo>
                      <a:lnTo>
                        <a:pt x="146" y="0"/>
                      </a:lnTo>
                      <a:lnTo>
                        <a:pt x="140" y="0"/>
                      </a:lnTo>
                      <a:lnTo>
                        <a:pt x="140" y="0"/>
                      </a:lnTo>
                      <a:lnTo>
                        <a:pt x="138" y="2"/>
                      </a:lnTo>
                      <a:lnTo>
                        <a:pt x="138" y="2"/>
                      </a:lnTo>
                      <a:lnTo>
                        <a:pt x="138" y="2"/>
                      </a:lnTo>
                      <a:lnTo>
                        <a:pt x="138" y="2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2700">
                  <a:noFill/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>
                    <a:solidFill>
                      <a:srgbClr val="0070C0"/>
                    </a:solidFill>
                  </a:endParaRPr>
                </a:p>
              </p:txBody>
            </p:sp>
          </p:grpSp>
          <p:sp>
            <p:nvSpPr>
              <p:cNvPr id="2" name="テキスト ボックス 1"/>
              <p:cNvSpPr txBox="1"/>
              <p:nvPr/>
            </p:nvSpPr>
            <p:spPr>
              <a:xfrm>
                <a:off x="277881" y="540309"/>
                <a:ext cx="377687" cy="83099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ja-JP" sz="4800" i="1" dirty="0" smtClean="0">
                    <a:solidFill>
                      <a:srgbClr val="0070C0"/>
                    </a:solidFill>
                    <a:latin typeface="ＭＳ 明朝" panose="02020609040205080304" pitchFamily="17" charset="-128"/>
                    <a:ea typeface="ＭＳ 明朝" panose="02020609040205080304" pitchFamily="17" charset="-128"/>
                  </a:rPr>
                  <a:t>5</a:t>
                </a:r>
                <a:endParaRPr kumimoji="1" lang="ja-JP" altLang="en-US" sz="4800" i="1" dirty="0">
                  <a:solidFill>
                    <a:srgbClr val="0070C0"/>
                  </a:solidFill>
                  <a:latin typeface="ＭＳ 明朝" panose="02020609040205080304" pitchFamily="17" charset="-128"/>
                  <a:ea typeface="ＭＳ 明朝" panose="02020609040205080304" pitchFamily="17" charset="-128"/>
                </a:endParaRPr>
              </a:p>
            </p:txBody>
          </p:sp>
        </p:grpSp>
      </p:grpSp>
      <p:sp>
        <p:nvSpPr>
          <p:cNvPr id="74" name="正方形/長方形 73"/>
          <p:cNvSpPr/>
          <p:nvPr/>
        </p:nvSpPr>
        <p:spPr>
          <a:xfrm>
            <a:off x="819274" y="3736339"/>
            <a:ext cx="6128902" cy="3426059"/>
          </a:xfrm>
          <a:prstGeom prst="rect">
            <a:avLst/>
          </a:prstGeom>
          <a:noFill/>
          <a:ln w="92075">
            <a:solidFill>
              <a:schemeClr val="bg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正方形/長方形 64"/>
          <p:cNvSpPr/>
          <p:nvPr/>
        </p:nvSpPr>
        <p:spPr>
          <a:xfrm>
            <a:off x="3705101" y="3790207"/>
            <a:ext cx="3190504" cy="3323111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写真を入れて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ください</a:t>
            </a:r>
            <a:endParaRPr kumimoji="1" lang="ja-JP" altLang="en-US" dirty="0"/>
          </a:p>
        </p:txBody>
      </p:sp>
      <p:sp>
        <p:nvSpPr>
          <p:cNvPr id="66" name="正方形/長方形 65"/>
          <p:cNvSpPr/>
          <p:nvPr/>
        </p:nvSpPr>
        <p:spPr>
          <a:xfrm>
            <a:off x="869663" y="5617029"/>
            <a:ext cx="1453728" cy="1484414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 smtClean="0"/>
              <a:t>写真を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入れて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ください</a:t>
            </a:r>
            <a:endParaRPr lang="ja-JP" altLang="en-US" dirty="0"/>
          </a:p>
        </p:txBody>
      </p:sp>
      <p:sp>
        <p:nvSpPr>
          <p:cNvPr id="67" name="正方形/長方形 66"/>
          <p:cNvSpPr/>
          <p:nvPr/>
        </p:nvSpPr>
        <p:spPr>
          <a:xfrm>
            <a:off x="869663" y="3788229"/>
            <a:ext cx="2835440" cy="1828800"/>
          </a:xfrm>
          <a:prstGeom prst="rect">
            <a:avLst/>
          </a:prstGeom>
          <a:solidFill>
            <a:srgbClr val="9CF36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 smtClean="0"/>
              <a:t>写真を入れて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ください</a:t>
            </a:r>
            <a:endParaRPr lang="ja-JP" altLang="en-US" dirty="0"/>
          </a:p>
        </p:txBody>
      </p:sp>
      <p:sp>
        <p:nvSpPr>
          <p:cNvPr id="69" name="正方形/長方形 68"/>
          <p:cNvSpPr/>
          <p:nvPr/>
        </p:nvSpPr>
        <p:spPr>
          <a:xfrm>
            <a:off x="2291939" y="5617029"/>
            <a:ext cx="1413164" cy="1484414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 smtClean="0"/>
              <a:t>写真を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入れて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ください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_2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8.potx" id="{3A61C104-1C51-4EA3-AAA2-FB1D06513088}" vid="{727A0B8F-8A5D-425A-935C-E00B33C47CB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163</Words>
  <Application>Microsoft Office PowerPoint</Application>
  <PresentationFormat>ユーザー設定</PresentationFormat>
  <Paragraphs>48</Paragraphs>
  <Slides>2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8_2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2014-07-08T04:52:05Z</dcterms:created>
  <dcterms:modified xsi:type="dcterms:W3CDTF">2014-07-08T04:52:12Z</dcterms:modified>
</cp:coreProperties>
</file>

<file path=docProps/thumbnail.jpeg>
</file>