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1" r:id="rId2"/>
    <p:sldId id="259" r:id="rId3"/>
  </p:sldIdLst>
  <p:sldSz cx="10907713" cy="7775575"/>
  <p:notesSz cx="9925050" cy="67945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66"/>
    <a:srgbClr val="F3FFF3"/>
    <a:srgbClr val="00CC00"/>
    <a:srgbClr val="E5FAFF"/>
    <a:srgbClr val="FFFFCC"/>
    <a:srgbClr val="FDCF27"/>
    <a:srgbClr val="E7FFE8"/>
    <a:srgbClr val="0000FF"/>
    <a:srgbClr val="000000"/>
    <a:srgbClr val="993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A111915-BE36-4E01-A7E5-04B1672EAD32}" styleName="淡色スタイル 2 - アクセント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5DA37D80-6434-44D0-A028-1B22A696006F}" styleName="淡色スタイル 3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1E171933-4619-4E11-9A3F-F7608DF75F80}" styleName="中間スタイル 1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ED083AE6-46FA-4A59-8FB0-9F97EB10719F}" styleName="淡色スタイル 3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9" d="100"/>
          <a:sy n="69" d="100"/>
        </p:scale>
        <p:origin x="-984" y="-48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0855" cy="34090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1900" y="0"/>
            <a:ext cx="4300855" cy="34090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352800" y="849313"/>
            <a:ext cx="3219450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2505" y="3269854"/>
            <a:ext cx="7940040" cy="267533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453597"/>
            <a:ext cx="4300855" cy="34090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1900" y="6453597"/>
            <a:ext cx="4300855" cy="34090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749906" y="7206808"/>
            <a:ext cx="2454235" cy="413978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613180" y="7206808"/>
            <a:ext cx="3681354" cy="413978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703572" y="7206808"/>
            <a:ext cx="2454235" cy="413978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5" r:id="rId2"/>
  </p:sldLayoutIdLst>
  <p:txStyles>
    <p:titleStyle>
      <a:lvl1pPr algn="l" defTabSz="1090697" rtl="0" eaLnBrk="1" latinLnBrk="0" hangingPunct="1">
        <a:lnSpc>
          <a:spcPct val="90000"/>
        </a:lnSpc>
        <a:spcBef>
          <a:spcPct val="0"/>
        </a:spcBef>
        <a:buNone/>
        <a:defRPr kumimoji="1" sz="524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2675" indent="-272675" algn="l" defTabSz="1090697" rtl="0" eaLnBrk="1" latinLnBrk="0" hangingPunct="1">
        <a:lnSpc>
          <a:spcPct val="90000"/>
        </a:lnSpc>
        <a:spcBef>
          <a:spcPts val="1192"/>
        </a:spcBef>
        <a:buFont typeface="Arial" panose="020B0604020202020204" pitchFamily="34" charset="0"/>
        <a:buChar char="•"/>
        <a:defRPr kumimoji="1" sz="3340" kern="1200">
          <a:solidFill>
            <a:schemeClr val="tx1"/>
          </a:solidFill>
          <a:latin typeface="+mn-lt"/>
          <a:ea typeface="+mn-ea"/>
          <a:cs typeface="+mn-cs"/>
        </a:defRPr>
      </a:lvl1pPr>
      <a:lvl2pPr marL="81802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363372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386" kern="1200">
          <a:solidFill>
            <a:schemeClr val="tx1"/>
          </a:solidFill>
          <a:latin typeface="+mn-lt"/>
          <a:ea typeface="+mn-ea"/>
          <a:cs typeface="+mn-cs"/>
        </a:defRPr>
      </a:lvl3pPr>
      <a:lvl4pPr marL="1908720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454068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99941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544766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4090115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635463" indent="-272675" algn="l" defTabSz="1090697" rtl="0" eaLnBrk="1" latinLnBrk="0" hangingPunct="1">
        <a:lnSpc>
          <a:spcPct val="90000"/>
        </a:lnSpc>
        <a:spcBef>
          <a:spcPts val="596"/>
        </a:spcBef>
        <a:buFont typeface="Arial" panose="020B0604020202020204" pitchFamily="34" charset="0"/>
        <a:buChar char="•"/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1pPr>
      <a:lvl2pPr marL="54534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2pPr>
      <a:lvl3pPr marL="1090697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3pPr>
      <a:lvl4pPr marL="163604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4pPr>
      <a:lvl5pPr marL="2181395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5pPr>
      <a:lvl6pPr marL="2726743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6pPr>
      <a:lvl7pPr marL="3272091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7pPr>
      <a:lvl8pPr marL="3817440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8pPr>
      <a:lvl9pPr marL="4362788" algn="l" defTabSz="1090697" rtl="0" eaLnBrk="1" latinLnBrk="0" hangingPunct="1">
        <a:defRPr kumimoji="1" sz="2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4108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71781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/>
        </p:nvSpPr>
        <p:spPr>
          <a:xfrm>
            <a:off x="0" y="0"/>
            <a:ext cx="10907713" cy="147003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95" name="テキスト ボックス 2894"/>
          <p:cNvSpPr txBox="1"/>
          <p:nvPr/>
        </p:nvSpPr>
        <p:spPr>
          <a:xfrm>
            <a:off x="256102" y="5982136"/>
            <a:ext cx="10395509" cy="12580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575" b="1" dirty="0">
                <a:latin typeface="HG丸ｺﾞｼｯｸM-PRO" pitchFamily="50" charset="-128"/>
                <a:ea typeface="HG丸ｺﾞｼｯｸM-PRO" pitchFamily="50" charset="-128"/>
              </a:rPr>
              <a:t>アスクルクリニック</a:t>
            </a:r>
          </a:p>
        </p:txBody>
      </p:sp>
      <p:sp>
        <p:nvSpPr>
          <p:cNvPr id="623" name="テキスト ボックス 622"/>
          <p:cNvSpPr txBox="1"/>
          <p:nvPr/>
        </p:nvSpPr>
        <p:spPr>
          <a:xfrm>
            <a:off x="1979186" y="7298345"/>
            <a:ext cx="694933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1600" b="1" dirty="0" smtClean="0">
                <a:latin typeface="HG丸ｺﾞｼｯｸM-PRO" pitchFamily="50" charset="-128"/>
                <a:ea typeface="HG丸ｺﾞｼｯｸM-PRO" pitchFamily="50" charset="-128"/>
              </a:rPr>
              <a:t>〒</a:t>
            </a:r>
            <a:r>
              <a:rPr lang="ja-JP" altLang="ja-JP" sz="1600" b="1" dirty="0" smtClean="0">
                <a:latin typeface="HG丸ｺﾞｼｯｸM-PRO" pitchFamily="50" charset="-128"/>
                <a:ea typeface="HG丸ｺﾞｼｯｸM-PRO" pitchFamily="50" charset="-128"/>
              </a:rPr>
              <a:t>〒</a:t>
            </a:r>
            <a:r>
              <a:rPr lang="en-US" altLang="ja-JP" sz="1600" b="1" dirty="0" smtClean="0">
                <a:latin typeface="HG丸ｺﾞｼｯｸM-PRO" pitchFamily="50" charset="-128"/>
                <a:ea typeface="HG丸ｺﾞｼｯｸM-PRO" pitchFamily="50" charset="-128"/>
              </a:rPr>
              <a:t>135-0061</a:t>
            </a:r>
            <a:r>
              <a:rPr lang="ja-JP" altLang="ja-JP" sz="1600" b="1" dirty="0" smtClean="0">
                <a:latin typeface="HG丸ｺﾞｼｯｸM-PRO" pitchFamily="50" charset="-128"/>
                <a:ea typeface="HG丸ｺﾞｼｯｸM-PRO" pitchFamily="50" charset="-128"/>
              </a:rPr>
              <a:t>　東京都江東区豊洲３</a:t>
            </a:r>
            <a:r>
              <a:rPr lang="en-US" altLang="ja-JP" sz="1600" b="1" dirty="0" smtClean="0">
                <a:latin typeface="HG丸ｺﾞｼｯｸM-PRO" pitchFamily="50" charset="-128"/>
                <a:ea typeface="HG丸ｺﾞｼｯｸM-PRO" pitchFamily="50" charset="-128"/>
              </a:rPr>
              <a:t>−</a:t>
            </a:r>
            <a:r>
              <a:rPr lang="ja-JP" altLang="ja-JP" sz="1600" b="1" dirty="0" smtClean="0">
                <a:latin typeface="HG丸ｺﾞｼｯｸM-PRO" pitchFamily="50" charset="-128"/>
                <a:ea typeface="HG丸ｺﾞｼｯｸM-PRO" pitchFamily="50" charset="-128"/>
              </a:rPr>
              <a:t>２</a:t>
            </a:r>
            <a:r>
              <a:rPr lang="en-US" altLang="ja-JP" sz="1600" b="1" dirty="0" smtClean="0">
                <a:latin typeface="HG丸ｺﾞｼｯｸM-PRO" pitchFamily="50" charset="-128"/>
                <a:ea typeface="HG丸ｺﾞｼｯｸM-PRO" pitchFamily="50" charset="-128"/>
              </a:rPr>
              <a:t>−</a:t>
            </a:r>
            <a:r>
              <a:rPr lang="ja-JP" altLang="ja-JP" sz="1600" b="1" dirty="0" smtClean="0">
                <a:latin typeface="HG丸ｺﾞｼｯｸM-PRO" pitchFamily="50" charset="-128"/>
                <a:ea typeface="HG丸ｺﾞｼｯｸM-PRO" pitchFamily="50" charset="-128"/>
              </a:rPr>
              <a:t>３</a:t>
            </a:r>
            <a:r>
              <a:rPr lang="ja-JP" altLang="en-US" sz="1600" b="1" dirty="0" smtClean="0">
                <a:latin typeface="HG丸ｺﾞｼｯｸM-PRO" pitchFamily="50" charset="-128"/>
                <a:ea typeface="HG丸ｺﾞｼｯｸM-PRO" pitchFamily="50" charset="-128"/>
              </a:rPr>
              <a:t> </a:t>
            </a:r>
            <a:r>
              <a:rPr lang="ja-JP" altLang="en-US" sz="1600" b="1" dirty="0">
                <a:latin typeface="HG丸ｺﾞｼｯｸM-PRO" pitchFamily="50" charset="-128"/>
                <a:ea typeface="HG丸ｺﾞｼｯｸM-PRO" pitchFamily="50" charset="-128"/>
              </a:rPr>
              <a:t>　</a:t>
            </a:r>
            <a:r>
              <a:rPr lang="ja-JP" altLang="en-US" sz="1600" b="1" dirty="0" smtClean="0">
                <a:latin typeface="HG丸ｺﾞｼｯｸM-PRO" pitchFamily="50" charset="-128"/>
                <a:ea typeface="HG丸ｺﾞｼｯｸM-PRO" pitchFamily="50" charset="-128"/>
              </a:rPr>
              <a:t>電話</a:t>
            </a:r>
            <a:r>
              <a:rPr lang="en-US" altLang="ja-JP" sz="1600" b="1" dirty="0" smtClean="0">
                <a:latin typeface="HG丸ｺﾞｼｯｸM-PRO" pitchFamily="50" charset="-128"/>
                <a:ea typeface="HG丸ｺﾞｼｯｸM-PRO" pitchFamily="50" charset="-128"/>
              </a:rPr>
              <a:t>:03-1234-1111</a:t>
            </a:r>
            <a:endParaRPr lang="ja-JP" altLang="en-US" sz="1600" b="1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-561653" y="1565895"/>
            <a:ext cx="535664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altLang="ja-JP" sz="2400" b="1" dirty="0">
                <a:latin typeface="HG丸ｺﾞｼｯｸM-PRO" pitchFamily="50" charset="-128"/>
                <a:ea typeface="HG丸ｺﾞｼｯｸM-PRO" pitchFamily="50" charset="-128"/>
              </a:rPr>
              <a:t>※</a:t>
            </a:r>
            <a:r>
              <a:rPr lang="ja-JP" altLang="en-US" sz="2400" b="1" dirty="0">
                <a:latin typeface="HG丸ｺﾞｼｯｸM-PRO" pitchFamily="50" charset="-128"/>
                <a:ea typeface="HG丸ｺﾞｼｯｸM-PRO" pitchFamily="50" charset="-128"/>
              </a:rPr>
              <a:t>休診日：水、土曜午後・日曜</a:t>
            </a:r>
          </a:p>
        </p:txBody>
      </p:sp>
      <p:sp>
        <p:nvSpPr>
          <p:cNvPr id="101" name="テキスト ボックス 100"/>
          <p:cNvSpPr txBox="1"/>
          <p:nvPr/>
        </p:nvSpPr>
        <p:spPr>
          <a:xfrm>
            <a:off x="325853" y="5388441"/>
            <a:ext cx="7248936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SzPct val="120000"/>
              <a:buFont typeface="Wingdings" pitchFamily="2" charset="2"/>
              <a:buChar char="l"/>
            </a:pP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 受診の際には、この診察券を受付にご提示してください。</a:t>
            </a:r>
            <a:endParaRPr lang="en-US" altLang="ja-JP" sz="1400" dirty="0" smtClean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SzPct val="120000"/>
              <a:buFont typeface="Wingdings" pitchFamily="2" charset="2"/>
              <a:buChar char="l"/>
            </a:pPr>
            <a:r>
              <a:rPr kumimoji="1"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 毎月最初の来院時には、必ず保険証をご提出ください。</a:t>
            </a:r>
            <a:endParaRPr kumimoji="1" lang="en-US" altLang="ja-JP" sz="1400" dirty="0" smtClean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buSzPct val="120000"/>
              <a:buFont typeface="Wingdings" pitchFamily="2" charset="2"/>
              <a:buChar char="l"/>
            </a:pP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 住所や連絡先</a:t>
            </a:r>
            <a:r>
              <a:rPr lang="ja-JP" altLang="en-US" sz="1400" spc="-150" dirty="0" smtClean="0">
                <a:latin typeface="HG丸ｺﾞｼｯｸM-PRO" pitchFamily="50" charset="-128"/>
                <a:ea typeface="HG丸ｺﾞｼｯｸM-PRO" pitchFamily="50" charset="-128"/>
              </a:rPr>
              <a:t>、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保険証の内容に変更があった方は</a:t>
            </a:r>
            <a:r>
              <a:rPr lang="ja-JP" altLang="en-US" sz="1400" spc="-150" dirty="0" smtClean="0">
                <a:latin typeface="HG丸ｺﾞｼｯｸM-PRO" pitchFamily="50" charset="-128"/>
                <a:ea typeface="HG丸ｺﾞｼｯｸM-PRO" pitchFamily="50" charset="-128"/>
              </a:rPr>
              <a:t>、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必ず受付に申し出て</a:t>
            </a:r>
            <a:r>
              <a:rPr lang="ja-JP" altLang="en-US" sz="1400" spc="-110" dirty="0" smtClean="0">
                <a:latin typeface="HG丸ｺﾞｼｯｸM-PRO" pitchFamily="50" charset="-128"/>
                <a:ea typeface="HG丸ｺﾞｼｯｸM-PRO" pitchFamily="50" charset="-128"/>
              </a:rPr>
              <a:t>くだ</a:t>
            </a:r>
            <a:r>
              <a:rPr lang="ja-JP" altLang="en-US" sz="1400" dirty="0" smtClean="0">
                <a:latin typeface="HG丸ｺﾞｼｯｸM-PRO" pitchFamily="50" charset="-128"/>
                <a:ea typeface="HG丸ｺﾞｼｯｸM-PRO" pitchFamily="50" charset="-128"/>
              </a:rPr>
              <a:t>さい</a:t>
            </a:r>
            <a:r>
              <a:rPr lang="ja-JP" altLang="en-US" sz="1400" spc="-110" dirty="0" smtClean="0">
                <a:latin typeface="HG丸ｺﾞｼｯｸM-PRO" pitchFamily="50" charset="-128"/>
                <a:ea typeface="HG丸ｺﾞｼｯｸM-PRO" pitchFamily="50" charset="-128"/>
              </a:rPr>
              <a:t>。</a:t>
            </a:r>
            <a:endParaRPr kumimoji="1" lang="ja-JP" altLang="en-US" sz="1400" spc="-11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104" name="テキスト ボックス 103"/>
          <p:cNvSpPr txBox="1"/>
          <p:nvPr/>
        </p:nvSpPr>
        <p:spPr>
          <a:xfrm>
            <a:off x="0" y="123502"/>
            <a:ext cx="10907712" cy="1107996"/>
          </a:xfrm>
          <a:prstGeom prst="rect">
            <a:avLst/>
          </a:prstGeom>
          <a:noFill/>
          <a:ln>
            <a:noFill/>
          </a:ln>
          <a:effectLst/>
        </p:spPr>
        <p:txBody>
          <a:bodyPr wrap="square" rtlCol="0" anchor="ctr">
            <a:spAutoFit/>
          </a:bodyPr>
          <a:lstStyle/>
          <a:p>
            <a:pPr algn="ctr"/>
            <a:r>
              <a:rPr lang="ja-JP" altLang="en-US" sz="6600" b="1" spc="300" dirty="0" smtClean="0">
                <a:latin typeface="HG丸ｺﾞｼｯｸM-PRO" pitchFamily="50" charset="-128"/>
                <a:ea typeface="HG丸ｺﾞｼｯｸM-PRO" pitchFamily="50" charset="-128"/>
              </a:rPr>
              <a:t>診療時</a:t>
            </a:r>
            <a:r>
              <a:rPr lang="ja-JP" altLang="en-US" sz="6600" b="1" dirty="0" smtClean="0">
                <a:latin typeface="HG丸ｺﾞｼｯｸM-PRO" pitchFamily="50" charset="-128"/>
                <a:ea typeface="HG丸ｺﾞｼｯｸM-PRO" pitchFamily="50" charset="-128"/>
              </a:rPr>
              <a:t>間</a:t>
            </a:r>
            <a:endParaRPr kumimoji="1" lang="ja-JP" altLang="en-US" sz="6600" b="1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graphicFrame>
        <p:nvGraphicFramePr>
          <p:cNvPr id="105" name="表 10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4627322"/>
              </p:ext>
            </p:extLst>
          </p:nvPr>
        </p:nvGraphicFramePr>
        <p:xfrm>
          <a:off x="408267" y="2064837"/>
          <a:ext cx="10091179" cy="3250272"/>
        </p:xfrm>
        <a:graphic>
          <a:graphicData uri="http://schemas.openxmlformats.org/drawingml/2006/table">
            <a:tbl>
              <a:tblPr bandRow="1">
                <a:tableStyleId>{ED083AE6-46FA-4A59-8FB0-9F97EB10719F}</a:tableStyleId>
              </a:tblPr>
              <a:tblGrid>
                <a:gridCol w="3108952"/>
                <a:gridCol w="997461"/>
                <a:gridCol w="997461"/>
                <a:gridCol w="997461"/>
                <a:gridCol w="997461"/>
                <a:gridCol w="997461"/>
                <a:gridCol w="997461"/>
                <a:gridCol w="997461"/>
              </a:tblGrid>
              <a:tr h="67064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受付時間</a:t>
                      </a:r>
                      <a:endParaRPr kumimoji="1" lang="ja-JP" altLang="en-US" sz="2700" b="1" dirty="0">
                        <a:latin typeface="HG丸ｺﾞｼｯｸM-PRO" pitchFamily="50" charset="-128"/>
                        <a:ea typeface="HG丸ｺﾞｼｯｸM-PRO" pitchFamily="50" charset="-128"/>
                      </a:endParaRPr>
                    </a:p>
                  </a:txBody>
                  <a:tcPr marL="0" marR="0" marT="16417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3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月</a:t>
                      </a:r>
                      <a:endParaRPr kumimoji="1" lang="ja-JP" altLang="en-US" sz="3000" b="1" dirty="0">
                        <a:latin typeface="HG丸ｺﾞｼｯｸM-PRO" pitchFamily="50" charset="-128"/>
                        <a:ea typeface="HG丸ｺﾞｼｯｸM-PRO" pitchFamily="50" charset="-128"/>
                      </a:endParaRPr>
                    </a:p>
                  </a:txBody>
                  <a:tcPr marL="0" marR="0" marT="120073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火</a:t>
                      </a:r>
                    </a:p>
                  </a:txBody>
                  <a:tcPr marL="0" marR="0" marT="120073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水</a:t>
                      </a:r>
                    </a:p>
                  </a:txBody>
                  <a:tcPr marL="0" marR="0" marT="120073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木</a:t>
                      </a:r>
                    </a:p>
                  </a:txBody>
                  <a:tcPr marL="0" marR="0" marT="120073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金</a:t>
                      </a:r>
                    </a:p>
                  </a:txBody>
                  <a:tcPr marL="0" marR="0" marT="120073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土</a:t>
                      </a:r>
                    </a:p>
                  </a:txBody>
                  <a:tcPr marL="0" marR="0" marT="120073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3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日</a:t>
                      </a:r>
                    </a:p>
                  </a:txBody>
                  <a:tcPr marL="0" marR="0" marT="120073" marB="0" anchor="ctr"/>
                </a:tc>
              </a:tr>
              <a:tr h="128981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午前</a:t>
                      </a:r>
                      <a:endParaRPr kumimoji="1" lang="en-US" altLang="ja-JP" sz="2700" b="1" dirty="0" smtClean="0">
                        <a:latin typeface="HG丸ｺﾞｼｯｸM-PRO" pitchFamily="50" charset="-128"/>
                        <a:ea typeface="HG丸ｺﾞｼｯｸM-PRO" pitchFamily="50" charset="-128"/>
                      </a:endParaRPr>
                    </a:p>
                    <a:p>
                      <a:pPr algn="ctr"/>
                      <a:r>
                        <a:rPr kumimoji="1" lang="ja-JP" altLang="en-US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（</a:t>
                      </a:r>
                      <a:r>
                        <a:rPr kumimoji="1" lang="en-US" altLang="ja-JP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9</a:t>
                      </a:r>
                      <a:r>
                        <a:rPr kumimoji="1" lang="ja-JP" altLang="en-US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時～</a:t>
                      </a:r>
                      <a:r>
                        <a:rPr kumimoji="1" lang="en-US" altLang="ja-JP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13</a:t>
                      </a:r>
                      <a:r>
                        <a:rPr kumimoji="1" lang="ja-JP" altLang="en-US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時）</a:t>
                      </a:r>
                      <a:endParaRPr kumimoji="1" lang="ja-JP" altLang="en-US" sz="2700" b="1" dirty="0">
                        <a:latin typeface="HG丸ｺﾞｼｯｸM-PRO" pitchFamily="50" charset="-128"/>
                        <a:ea typeface="HG丸ｺﾞｼｯｸM-PRO" pitchFamily="50" charset="-128"/>
                      </a:endParaRPr>
                    </a:p>
                  </a:txBody>
                  <a:tcPr marL="0" marR="0" marT="205205" marB="82083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  <a:endParaRPr kumimoji="1" lang="ja-JP" altLang="en-US" sz="4000" b="1" dirty="0">
                        <a:latin typeface="HG丸ｺﾞｼｯｸM-PRO" pitchFamily="50" charset="-128"/>
                        <a:ea typeface="HG丸ｺﾞｼｯｸM-PRO" pitchFamily="50" charset="-128"/>
                      </a:endParaRP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休</a:t>
                      </a:r>
                    </a:p>
                  </a:txBody>
                  <a:tcPr marL="0" marR="0" marT="240147" marB="0" anchor="ctr"/>
                </a:tc>
              </a:tr>
              <a:tr h="128981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午後</a:t>
                      </a:r>
                      <a:endParaRPr kumimoji="1" lang="en-US" altLang="ja-JP" sz="2700" b="1" dirty="0" smtClean="0">
                        <a:latin typeface="HG丸ｺﾞｼｯｸM-PRO" pitchFamily="50" charset="-128"/>
                        <a:ea typeface="HG丸ｺﾞｼｯｸM-PRO" pitchFamily="50" charset="-128"/>
                      </a:endParaRPr>
                    </a:p>
                    <a:p>
                      <a:pPr algn="ctr"/>
                      <a:r>
                        <a:rPr kumimoji="1" lang="ja-JP" altLang="en-US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（</a:t>
                      </a:r>
                      <a:r>
                        <a:rPr kumimoji="1" lang="en-US" altLang="ja-JP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14</a:t>
                      </a:r>
                      <a:r>
                        <a:rPr kumimoji="1" lang="ja-JP" altLang="en-US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時～</a:t>
                      </a:r>
                      <a:r>
                        <a:rPr kumimoji="1" lang="en-US" altLang="ja-JP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18</a:t>
                      </a:r>
                      <a:r>
                        <a:rPr kumimoji="1" lang="ja-JP" altLang="en-US" sz="27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時）</a:t>
                      </a:r>
                      <a:endParaRPr kumimoji="1" lang="en-US" altLang="ja-JP" sz="2700" b="1" dirty="0" smtClean="0">
                        <a:latin typeface="HG丸ｺﾞｼｯｸM-PRO" pitchFamily="50" charset="-128"/>
                        <a:ea typeface="HG丸ｺﾞｼｯｸM-PRO" pitchFamily="50" charset="-128"/>
                      </a:endParaRPr>
                    </a:p>
                  </a:txBody>
                  <a:tcPr marL="0" marR="0" marT="205205" marB="82083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休</a:t>
                      </a:r>
                      <a:endParaRPr kumimoji="1" lang="ja-JP" altLang="en-US" sz="4000" b="1" dirty="0">
                        <a:latin typeface="HG丸ｺﾞｼｯｸM-PRO" pitchFamily="50" charset="-128"/>
                        <a:ea typeface="HG丸ｺﾞｼｯｸM-PRO" pitchFamily="50" charset="-128"/>
                      </a:endParaRP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○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休</a:t>
                      </a:r>
                    </a:p>
                  </a:txBody>
                  <a:tcPr marL="0" marR="0" marT="240147" marB="0" anchor="ctr"/>
                </a:tc>
                <a:tc>
                  <a:txBody>
                    <a:bodyPr/>
                    <a:lstStyle/>
                    <a:p>
                      <a:pPr marL="0" marR="0" indent="0" algn="ctr" defTabSz="1043056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4000" b="1" dirty="0" smtClean="0">
                          <a:latin typeface="HG丸ｺﾞｼｯｸM-PRO" pitchFamily="50" charset="-128"/>
                          <a:ea typeface="HG丸ｺﾞｼｯｸM-PRO" pitchFamily="50" charset="-128"/>
                        </a:rPr>
                        <a:t>休</a:t>
                      </a:r>
                    </a:p>
                  </a:txBody>
                  <a:tcPr marL="0" marR="0" marT="240147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0_2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10.potx" id="{19A39E3C-EE18-4E17-B57A-68D275D43A88}" vid="{9A956CA3-E807-4972-8102-9170CB2B0673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216</Words>
  <Application>Microsoft Office PowerPoint</Application>
  <PresentationFormat>ユーザー設定</PresentationFormat>
  <Paragraphs>49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10_2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2014-07-08T04:55:36Z</dcterms:created>
  <dcterms:modified xsi:type="dcterms:W3CDTF">2014-07-08T04:55:44Z</dcterms:modified>
</cp:coreProperties>
</file>

<file path=docProps/thumbnail.jpeg>
</file>