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6C3"/>
    <a:srgbClr val="EAE0DE"/>
    <a:srgbClr val="732303"/>
    <a:srgbClr val="5A1B02"/>
    <a:srgbClr val="F4F4F4"/>
    <a:srgbClr val="FFEDC9"/>
    <a:srgbClr val="8E5414"/>
    <a:srgbClr val="CC3300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9"/>
            <a:ext cx="8180784" cy="1877297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8"/>
            <a:ext cx="9407902" cy="3234423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8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2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8" y="1906097"/>
            <a:ext cx="4614473" cy="934149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8" y="2840245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1" y="1906097"/>
            <a:ext cx="4637199" cy="934149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1" y="2840245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0" y="0"/>
            <a:ext cx="10907713" cy="7775575"/>
          </a:xfrm>
          <a:prstGeom prst="rect">
            <a:avLst/>
          </a:prstGeom>
          <a:pattFill prst="trellis">
            <a:fgClr>
              <a:srgbClr val="FFED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 userDrawn="1"/>
        </p:nvSpPr>
        <p:spPr>
          <a:xfrm>
            <a:off x="9022" y="3116"/>
            <a:ext cx="10907713" cy="114957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7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5" r:id="rId8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1144223" y="6844485"/>
            <a:ext cx="4290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 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6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b="1" dirty="0" smtClean="0">
              <a:solidFill>
                <a:srgbClr val="E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9:30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20:00(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年中無休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0260" y="6241032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　洋菓子店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402650" y="6856284"/>
            <a:ext cx="51486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ご予約について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お渡しの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週間前までにお申し付けください。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ハッピーバースデーの名前入れサービスします。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74283" y="543841"/>
            <a:ext cx="7439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rgbClr val="FFEDC9"/>
                </a:solidFill>
              </a:rPr>
              <a:t>オリジナル</a:t>
            </a:r>
            <a:r>
              <a:rPr lang="en-US" altLang="ja-JP" sz="3600" b="1" dirty="0" smtClean="0">
                <a:solidFill>
                  <a:srgbClr val="FFEDC9"/>
                </a:solidFill>
              </a:rPr>
              <a:t>BIRTHDAY</a:t>
            </a:r>
            <a:r>
              <a:rPr lang="ja-JP" altLang="en-US" sz="3600" b="1" dirty="0" smtClean="0">
                <a:solidFill>
                  <a:srgbClr val="FFEDC9"/>
                </a:solidFill>
              </a:rPr>
              <a:t> </a:t>
            </a:r>
            <a:r>
              <a:rPr lang="en-US" altLang="ja-JP" sz="3600" b="1" dirty="0" smtClean="0">
                <a:solidFill>
                  <a:srgbClr val="FFEDC9"/>
                </a:solidFill>
              </a:rPr>
              <a:t>CAKE</a:t>
            </a:r>
            <a:r>
              <a:rPr kumimoji="1" lang="ja-JP" altLang="en-US" sz="3600" b="1" dirty="0" smtClean="0">
                <a:solidFill>
                  <a:srgbClr val="FFEDC9"/>
                </a:solidFill>
              </a:rPr>
              <a:t>承ります！</a:t>
            </a:r>
            <a:endParaRPr kumimoji="1" lang="ja-JP" altLang="en-US" sz="3600" b="1" dirty="0">
              <a:solidFill>
                <a:srgbClr val="FFEDC9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61293" y="293472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大切な記念日に特別なケーキでお祝いを。</a:t>
            </a:r>
            <a:endParaRPr kumimoji="1" lang="ja-JP" altLang="en-US" sz="18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793" y="6931980"/>
            <a:ext cx="233101" cy="11845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6" y="6931980"/>
            <a:ext cx="233101" cy="11845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6" y="7182730"/>
            <a:ext cx="233101" cy="11845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6" y="7433480"/>
            <a:ext cx="233101" cy="11845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22" y="1625099"/>
            <a:ext cx="514421" cy="2124173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1942382" y="1644617"/>
            <a:ext cx="3799809" cy="2068125"/>
          </a:xfrm>
          <a:prstGeom prst="rect">
            <a:avLst/>
          </a:prstGeom>
          <a:solidFill>
            <a:schemeClr val="bg1"/>
          </a:solidFill>
          <a:ln w="76200">
            <a:solidFill>
              <a:srgbClr val="E6D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109929" y="2159125"/>
            <a:ext cx="2420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フレッシュ</a:t>
            </a:r>
            <a:r>
              <a:rPr kumimoji="1" lang="ja-JP" altLang="en-US" sz="1200" dirty="0" smtClean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バースデーケーキ</a:t>
            </a:r>
            <a:endParaRPr kumimoji="1" lang="ja-JP" altLang="en-US" sz="1200" dirty="0">
              <a:solidFill>
                <a:srgbClr val="73230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004652" y="2259444"/>
            <a:ext cx="16480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3700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4200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1666010"/>
            <a:ext cx="1341282" cy="201981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22" y="3965701"/>
            <a:ext cx="514421" cy="2124173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1942382" y="3970413"/>
            <a:ext cx="3799809" cy="2068125"/>
          </a:xfrm>
          <a:prstGeom prst="rect">
            <a:avLst/>
          </a:prstGeom>
          <a:solidFill>
            <a:schemeClr val="bg1"/>
          </a:solidFill>
          <a:ln w="76200">
            <a:solidFill>
              <a:srgbClr val="E6D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09929" y="4543047"/>
            <a:ext cx="2067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73230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ショコラバースデーケーキ</a:t>
            </a:r>
            <a:endParaRPr kumimoji="1" lang="ja-JP" altLang="en-US" sz="1200" dirty="0">
              <a:solidFill>
                <a:srgbClr val="73230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65" y="3977618"/>
            <a:ext cx="1357652" cy="2026583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2012699" y="1737475"/>
            <a:ext cx="3170722" cy="465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Fresh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Birthday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400" b="1" dirty="0">
              <a:solidFill>
                <a:srgbClr val="5A1B02"/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012699" y="4082230"/>
            <a:ext cx="3577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err="1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Chocola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Birthday</a:t>
            </a:r>
            <a:r>
              <a:rPr lang="ja-JP" altLang="en-US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 </a:t>
            </a:r>
            <a:r>
              <a:rPr lang="en-US" altLang="ja-JP" sz="2400" b="1" dirty="0" smtClean="0">
                <a:solidFill>
                  <a:srgbClr val="5A1B02"/>
                </a:solidFill>
                <a:latin typeface="Constantia" panose="02030602050306030303" pitchFamily="18" charset="0"/>
                <a:ea typeface="メイリオ" panose="020B0604030504040204" pitchFamily="50" charset="-128"/>
              </a:rPr>
              <a:t>Cake</a:t>
            </a:r>
            <a:endParaRPr kumimoji="1" lang="ja-JP" altLang="en-US" sz="2400" b="1" dirty="0">
              <a:solidFill>
                <a:srgbClr val="5A1B02"/>
              </a:solidFill>
              <a:latin typeface="Constantia" panose="02030602050306030303" pitchFamily="18" charset="0"/>
              <a:ea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2109929" y="2597728"/>
            <a:ext cx="16325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＊＊＊＊＊＊＊＊＊＊＊＊＊なケーキです。</a:t>
            </a:r>
            <a:endParaRPr lang="en-US" altLang="ja-JP" sz="11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サイズは以下からお選びいただけます。</a:t>
            </a:r>
            <a:endParaRPr lang="en-US" altLang="ja-JP" sz="11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004652" y="4636178"/>
            <a:ext cx="16480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3700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号：</a:t>
            </a:r>
            <a:r>
              <a:rPr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4200</a:t>
            </a: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1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109929" y="4974462"/>
            <a:ext cx="16325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＊＊＊＊＊＊＊＊＊＊＊＊＊なケーキです。</a:t>
            </a:r>
            <a:endParaRPr lang="en-US" altLang="ja-JP" sz="11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サイズは以下からお選びいただけます。</a:t>
            </a:r>
            <a:endParaRPr lang="en-US" altLang="ja-JP" sz="11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277" y="1583140"/>
            <a:ext cx="1032058" cy="4544705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6428096" y="1692322"/>
            <a:ext cx="3862316" cy="4408227"/>
          </a:xfrm>
          <a:prstGeom prst="rect">
            <a:avLst/>
          </a:prstGeom>
          <a:solidFill>
            <a:schemeClr val="bg1"/>
          </a:solidFill>
          <a:ln w="76200">
            <a:solidFill>
              <a:srgbClr val="E6D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695548" y="4472656"/>
            <a:ext cx="34037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さまざまなケーキをご用意しています。</a:t>
            </a:r>
            <a:endParaRPr kumimoji="1"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店内での飲食も可能です。</a:t>
            </a:r>
            <a:endParaRPr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★ドリンクスペース営業時間</a:t>
            </a:r>
            <a:endParaRPr kumimoji="1" lang="en-US" altLang="ja-JP" sz="1400" b="1" dirty="0" smtClean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10:00</a:t>
            </a:r>
            <a:r>
              <a:rPr kumimoji="1" lang="ja-JP" altLang="en-US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400" b="1" dirty="0" smtClean="0">
                <a:solidFill>
                  <a:srgbClr val="5A1B0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19:30</a:t>
            </a:r>
            <a:endParaRPr kumimoji="1" lang="ja-JP" altLang="en-US" sz="1400" b="1" dirty="0">
              <a:solidFill>
                <a:srgbClr val="5A1B0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82809" y="1624084"/>
            <a:ext cx="1354921" cy="20608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38" name="正方形/長方形 37"/>
          <p:cNvSpPr/>
          <p:nvPr/>
        </p:nvSpPr>
        <p:spPr>
          <a:xfrm>
            <a:off x="285718" y="3965649"/>
            <a:ext cx="1365661" cy="203936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6677992" y="1871563"/>
            <a:ext cx="2088108" cy="1337481"/>
          </a:xfrm>
          <a:prstGeom prst="rect">
            <a:avLst/>
          </a:prstGeom>
          <a:solidFill>
            <a:srgbClr val="9CF36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7888406" y="2975210"/>
            <a:ext cx="2088108" cy="1337481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yoko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2" id="{CA8D4B01-1161-4995-986D-13D6BF61C50A}" vid="{507F8D7E-55DE-4B92-9724-81366EDAF9A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11yoko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2014-07-08T04:54:42Z</dcterms:created>
  <dcterms:modified xsi:type="dcterms:W3CDTF">2014-07-08T04:54:50Z</dcterms:modified>
</cp:coreProperties>
</file>