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EE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2" d="100"/>
          <a:sy n="42" d="100"/>
        </p:scale>
        <p:origin x="-2322" y="-19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GB19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3208"/>
            <a:ext cx="7775574" cy="1095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978584" y="3481424"/>
            <a:ext cx="589296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6600" b="1" dirty="0" smtClean="0">
                <a:solidFill>
                  <a:srgbClr val="FF0000"/>
                </a:solidFill>
              </a:rPr>
              <a:t>OPEN</a:t>
            </a:r>
            <a:r>
              <a:rPr lang="en-US" altLang="ja-JP" sz="16600" b="1" dirty="0">
                <a:solidFill>
                  <a:srgbClr val="FF0000"/>
                </a:solidFill>
              </a:rPr>
              <a:t>!</a:t>
            </a:r>
            <a:endParaRPr kumimoji="1" lang="ja-JP" altLang="en-US" sz="16600" b="1" dirty="0">
              <a:solidFill>
                <a:srgbClr val="FF0000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293571" y="5925210"/>
            <a:ext cx="5262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地元でとれた新鮮な野菜や生鮮食品から</a:t>
            </a:r>
            <a:endParaRPr kumimoji="1" lang="en-US" altLang="ja-JP" sz="18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生活雑貨まで豊富な品を取りそろえております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。</a:t>
            </a:r>
            <a:endParaRPr kumimoji="1" lang="ja-JP" altLang="en-US" sz="18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126862" y="6758499"/>
            <a:ext cx="55964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：９</a:t>
            </a:r>
            <a:r>
              <a:rPr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: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</a:t>
            </a:r>
            <a:r>
              <a:rPr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</a:t>
            </a:r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23:00</a:t>
            </a:r>
            <a:endParaRPr lang="ja-JP" altLang="en-US" sz="2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7921" y="7785191"/>
            <a:ext cx="47542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237743" y="8572152"/>
            <a:ext cx="3374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</a:t>
            </a:r>
            <a:r>
              <a:rPr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</a:t>
            </a:r>
            <a:r>
              <a:rPr lang="ja-JP" altLang="en-US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328840" y="789317"/>
            <a:ext cx="519244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 smtClean="0">
                <a:solidFill>
                  <a:srgbClr val="FF0000"/>
                </a:solidFill>
              </a:rPr>
              <a:t>SUPER MARKET</a:t>
            </a:r>
          </a:p>
          <a:p>
            <a:pPr algn="ctr"/>
            <a:r>
              <a:rPr kumimoji="1" lang="ja-JP" altLang="en-US" sz="6000" b="1" dirty="0" smtClean="0">
                <a:solidFill>
                  <a:srgbClr val="FF0000"/>
                </a:solidFill>
              </a:rPr>
              <a:t>アスクル</a:t>
            </a:r>
            <a:endParaRPr kumimoji="1" lang="ja-JP" altLang="en-US" sz="6000" b="1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51741" y="9607118"/>
            <a:ext cx="22172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FF0000"/>
                </a:solidFill>
              </a:rPr>
              <a:t>7/12~19</a:t>
            </a:r>
          </a:p>
          <a:p>
            <a:pPr algn="ctr"/>
            <a:r>
              <a:rPr lang="en-US" altLang="ja-JP" sz="2400" b="1" dirty="0" smtClean="0">
                <a:solidFill>
                  <a:srgbClr val="FF0000"/>
                </a:solidFill>
              </a:rPr>
              <a:t>10%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OFF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TICKET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35695" y="9607118"/>
            <a:ext cx="22172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FF0000"/>
                </a:solidFill>
              </a:rPr>
              <a:t>7/20~26</a:t>
            </a:r>
          </a:p>
          <a:p>
            <a:pPr algn="ctr"/>
            <a:r>
              <a:rPr lang="en-US" altLang="ja-JP" sz="2400" b="1" dirty="0" smtClean="0">
                <a:solidFill>
                  <a:srgbClr val="FF0000"/>
                </a:solidFill>
              </a:rPr>
              <a:t>10%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OFF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TICKET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412311" y="2861649"/>
            <a:ext cx="302550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600" b="1" dirty="0" smtClean="0">
                <a:solidFill>
                  <a:srgbClr val="FF0000"/>
                </a:solidFill>
              </a:rPr>
              <a:t>7.12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(sat</a:t>
            </a:r>
            <a:r>
              <a:rPr lang="en-US" altLang="ja-JP" sz="2400" b="1" dirty="0">
                <a:solidFill>
                  <a:srgbClr val="FF0000"/>
                </a:solidFill>
              </a:rPr>
              <a:t>)</a:t>
            </a:r>
            <a:r>
              <a:rPr lang="ja-JP" altLang="en-US" sz="2400" b="1" dirty="0">
                <a:solidFill>
                  <a:srgbClr val="FF0000"/>
                </a:solidFill>
              </a:rPr>
              <a:t> </a:t>
            </a:r>
            <a:endParaRPr lang="en-US" altLang="ja-JP" sz="2400" b="1" dirty="0">
              <a:solidFill>
                <a:srgbClr val="FF0000"/>
              </a:solidFill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>
            <a:off x="0" y="9283148"/>
            <a:ext cx="7775575" cy="0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768752" y="9283148"/>
            <a:ext cx="0" cy="1624565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5260492" y="9283148"/>
            <a:ext cx="0" cy="1624565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5372100" y="9372600"/>
            <a:ext cx="2403475" cy="1535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いれてください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4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4.potx" id="{982DD745-4DE2-46EF-940C-EBB1EB1F1DD2}" vid="{2C126007-666F-423D-B293-58CB1A5602B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168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14_2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2014-07-08T05:01:18Z</dcterms:created>
  <dcterms:modified xsi:type="dcterms:W3CDTF">2014-07-08T05:01:23Z</dcterms:modified>
</cp:coreProperties>
</file>