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0" d="100"/>
          <a:sy n="70" d="100"/>
        </p:scale>
        <p:origin x="-1632" y="66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haikei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-1" y="2397"/>
            <a:ext cx="7848000" cy="1100446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図 7" descr="図4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2940677"/>
            <a:ext cx="7775575" cy="1204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  <a:endParaRPr lang="en-US" altLang="ja-JP" sz="1800" b="1" dirty="0" smtClean="0">
              <a:solidFill>
                <a:srgbClr val="40404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199129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 descr="SB06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4792119">
            <a:off x="452621" y="5342043"/>
            <a:ext cx="4927589" cy="4347258"/>
          </a:xfrm>
          <a:prstGeom prst="rect">
            <a:avLst/>
          </a:prstGeom>
        </p:spPr>
      </p:pic>
      <p:sp>
        <p:nvSpPr>
          <p:cNvPr id="117" name="正方形/長方形 116"/>
          <p:cNvSpPr/>
          <p:nvPr/>
        </p:nvSpPr>
        <p:spPr>
          <a:xfrm>
            <a:off x="-1" y="10392111"/>
            <a:ext cx="7775575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300" b="1" dirty="0" smtClean="0">
                <a:solidFill>
                  <a:srgbClr val="E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</a:t>
            </a:r>
            <a:r>
              <a:rPr lang="ja-JP" altLang="en-US" sz="13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住所：東京都江東区豊洲3-2-3　</a:t>
            </a:r>
            <a:r>
              <a:rPr lang="ja-JP" altLang="en-US" sz="1300" b="1" dirty="0" smtClean="0">
                <a:solidFill>
                  <a:srgbClr val="E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</a:t>
            </a:r>
            <a:r>
              <a:rPr lang="ja-JP" altLang="en-US" sz="13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TEL: 03-</a:t>
            </a:r>
            <a:r>
              <a:rPr lang="en-US" altLang="ja-JP" sz="13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1234</a:t>
            </a:r>
            <a:r>
              <a:rPr lang="ja-JP" altLang="en-US" sz="13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lang="en-US" altLang="ja-JP" sz="13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111</a:t>
            </a:r>
            <a:r>
              <a:rPr lang="ja-JP" altLang="en-US" sz="13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1300" b="1" dirty="0" smtClean="0">
                <a:solidFill>
                  <a:srgbClr val="E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●</a:t>
            </a:r>
            <a:r>
              <a:rPr lang="ja-JP" altLang="en-US" sz="13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営業時間：</a:t>
            </a:r>
            <a:r>
              <a:rPr lang="en-US" altLang="ja-JP" sz="13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17:</a:t>
            </a:r>
            <a:r>
              <a:rPr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ja-JP" altLang="en-US" sz="13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13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23:</a:t>
            </a:r>
            <a:r>
              <a:rPr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endParaRPr lang="ja-JP" altLang="en-US" sz="13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9885" y="205788"/>
            <a:ext cx="2636910" cy="263691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383802" y="1180730"/>
            <a:ext cx="48189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b="1" dirty="0" smtClean="0"/>
              <a:t>6/27(Fri)</a:t>
            </a:r>
            <a:r>
              <a:rPr kumimoji="1" lang="ja-JP" altLang="en-US" sz="4400" b="1" dirty="0" smtClean="0"/>
              <a:t> </a:t>
            </a:r>
            <a:r>
              <a:rPr kumimoji="1" lang="en-US" altLang="ja-JP" sz="4400" b="1" dirty="0" smtClean="0"/>
              <a:t>–</a:t>
            </a:r>
            <a:r>
              <a:rPr kumimoji="1" lang="ja-JP" altLang="en-US" sz="4400" b="1" dirty="0" smtClean="0"/>
              <a:t> </a:t>
            </a:r>
            <a:r>
              <a:rPr kumimoji="1" lang="en-US" altLang="ja-JP" sz="4400" b="1" smtClean="0"/>
              <a:t>9/12(Fri</a:t>
            </a:r>
            <a:r>
              <a:rPr kumimoji="1" lang="en-US" altLang="ja-JP" sz="4400" b="1" dirty="0" smtClean="0"/>
              <a:t>)</a:t>
            </a:r>
            <a:endParaRPr kumimoji="1" lang="ja-JP" altLang="en-US" sz="4400" b="1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994" y="4738591"/>
            <a:ext cx="5505669" cy="5505669"/>
          </a:xfrm>
          <a:prstGeom prst="rect">
            <a:avLst/>
          </a:prstGeom>
        </p:spPr>
      </p:pic>
      <p:sp>
        <p:nvSpPr>
          <p:cNvPr id="49" name="テキスト ボックス 48"/>
          <p:cNvSpPr txBox="1"/>
          <p:nvPr/>
        </p:nvSpPr>
        <p:spPr>
          <a:xfrm rot="21024015">
            <a:off x="1347948" y="9170574"/>
            <a:ext cx="385233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宴会・パーティも承ります！</a:t>
            </a:r>
            <a:endParaRPr kumimoji="1" lang="ja-JP" altLang="en-US" sz="2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 rot="21026182">
            <a:off x="854283" y="5503427"/>
            <a:ext cx="387798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ビール飲み放題</a:t>
            </a:r>
            <a:r>
              <a:rPr kumimoji="1" lang="ja-JP" altLang="en-US" sz="3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！</a:t>
            </a:r>
            <a:endParaRPr kumimoji="1" lang="en-US" altLang="ja-JP" sz="3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＋</a:t>
            </a:r>
            <a:endParaRPr lang="en-US" altLang="ja-JP" sz="3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3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おつまみ</a:t>
            </a:r>
            <a:r>
              <a:rPr kumimoji="1" lang="en-US" altLang="ja-JP" sz="3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kumimoji="1" lang="ja-JP" altLang="en-US" sz="3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点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 rot="20991722">
            <a:off x="1066448" y="7829783"/>
            <a:ext cx="398698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2480</a:t>
            </a:r>
            <a:r>
              <a:rPr lang="ja-JP" altLang="en-US" sz="8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kumimoji="1" lang="ja-JP" altLang="en-US" sz="8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 rot="21035736">
            <a:off x="1107236" y="7764700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おひとり様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75955" y="2053067"/>
            <a:ext cx="32624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毎年恒例！</a:t>
            </a:r>
            <a:endParaRPr kumimoji="1" lang="ja-JP" altLang="en-US" sz="4800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47765" y="9982086"/>
            <a:ext cx="20008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Bar</a:t>
            </a:r>
            <a:r>
              <a:rPr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2800" b="1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Askul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320601" y="4297343"/>
            <a:ext cx="723787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200" b="1" dirty="0" smtClean="0">
                <a:solidFill>
                  <a:srgbClr val="FF0000"/>
                </a:solidFill>
                <a:latin typeface="NTモトヤ丸アポロ4KP" panose="020B0400000000000000" pitchFamily="50" charset="-128"/>
                <a:ea typeface="NTモトヤ丸アポロ4KP" panose="020B0400000000000000" pitchFamily="50" charset="-128"/>
              </a:rPr>
              <a:t>ハイボール・チューハイ・ソフトドリンクも飲み放題！</a:t>
            </a:r>
            <a:endParaRPr kumimoji="1" lang="ja-JP" altLang="en-US" sz="2200" b="1" dirty="0">
              <a:solidFill>
                <a:srgbClr val="FF0000"/>
              </a:solidFill>
              <a:latin typeface="NTモトヤ丸アポロ4KP" panose="020B0400000000000000" pitchFamily="50" charset="-128"/>
              <a:ea typeface="NTモトヤ丸アポロ4KP" panose="020B0400000000000000" pitchFamily="50" charset="-128"/>
            </a:endParaRPr>
          </a:p>
        </p:txBody>
      </p:sp>
      <p:pic>
        <p:nvPicPr>
          <p:cNvPr id="17" name="図 16" descr="logo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11188" y="2959328"/>
            <a:ext cx="7180495" cy="1249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1_2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プレゼンテーション2" id="{FF48BDDA-45EA-4D95-AED5-3B382B11F23F}" vid="{496333BE-268B-4BF7-8DAC-3102247C0BF1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150</Words>
  <Application>Microsoft Office PowerPoint</Application>
  <PresentationFormat>ユーザー設定</PresentationFormat>
  <Paragraphs>28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31_2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2014-07-08T05:02:15Z</dcterms:created>
  <dcterms:modified xsi:type="dcterms:W3CDTF">2014-07-08T05:02:20Z</dcterms:modified>
</cp:coreProperties>
</file>