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9" r:id="rId2"/>
    <p:sldId id="258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FFFF"/>
    <a:srgbClr val="3F64A8"/>
    <a:srgbClr val="4B6EAE"/>
    <a:srgbClr val="001848"/>
    <a:srgbClr val="FFFFA7"/>
    <a:srgbClr val="0000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64"/>
            <a:ext cx="10908365" cy="777511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969372" y="2937018"/>
            <a:ext cx="3530235" cy="18283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266597" y="2937018"/>
            <a:ext cx="3530235" cy="182837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969372" y="4939708"/>
            <a:ext cx="3530235" cy="182837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266597" y="4939708"/>
            <a:ext cx="3530235" cy="18283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875320" y="7116277"/>
            <a:ext cx="82832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アスクル靴店</a:t>
            </a:r>
            <a:r>
              <a:rPr lang="ja-JP" altLang="en-US" sz="1400" b="1" dirty="0">
                <a:latin typeface="HGS創英角ﾎﾟｯﾌﾟ体" pitchFamily="50" charset="-128"/>
                <a:ea typeface="HGS創英角ﾎﾟｯﾌﾟ体" pitchFamily="50" charset="-128"/>
              </a:rPr>
              <a:t>　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東京都江東区豊洲3-2-3　TEL: 03-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123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4-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111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</a:t>
            </a:r>
            <a:r>
              <a:rPr lang="ja-JP" altLang="en-US" sz="1400" b="1" dirty="0">
                <a:latin typeface="HGS創英角ﾎﾟｯﾌﾟ体" pitchFamily="50" charset="-128"/>
                <a:ea typeface="HGS創英角ﾎﾟｯﾌﾟ体" pitchFamily="50" charset="-128"/>
              </a:rPr>
              <a:t>　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営業時間：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11:00</a:t>
            </a:r>
            <a:r>
              <a:rPr lang="ja-JP" altLang="en-US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～</a:t>
            </a:r>
            <a:r>
              <a:rPr lang="en-US" altLang="ja-JP" sz="1400" b="1" dirty="0" smtClean="0">
                <a:latin typeface="HGS創英角ﾎﾟｯﾌﾟ体" pitchFamily="50" charset="-128"/>
                <a:ea typeface="HGS創英角ﾎﾟｯﾌﾟ体" pitchFamily="50" charset="-128"/>
              </a:rPr>
              <a:t>20:00</a:t>
            </a:r>
            <a:endParaRPr lang="ja-JP" altLang="en-US" sz="14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744874" y="3237327"/>
            <a:ext cx="24897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シューズ全品</a:t>
            </a:r>
            <a:endParaRPr kumimoji="1" lang="en-US" altLang="ja-JP" sz="28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30~40</a:t>
            </a:r>
            <a:r>
              <a:rPr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％</a:t>
            </a: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OFF!!</a:t>
            </a:r>
            <a:endParaRPr kumimoji="1" lang="ja-JP" altLang="en-US" sz="28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32527" y="3283221"/>
            <a:ext cx="3437159" cy="12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 smtClean="0">
                <a:latin typeface="HGS創英角ﾎﾟｯﾌﾟ体" pitchFamily="50" charset="-128"/>
                <a:ea typeface="HGS創英角ﾎﾟｯﾌﾟ体" pitchFamily="50" charset="-128"/>
              </a:rPr>
              <a:t>2</a:t>
            </a:r>
            <a:r>
              <a:rPr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足以上お買い上げ</a:t>
            </a:r>
            <a:r>
              <a:rPr kumimoji="1"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のお客様</a:t>
            </a:r>
            <a:endParaRPr kumimoji="1" lang="en-US" altLang="ja-JP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エコバック進呈</a:t>
            </a:r>
            <a:r>
              <a:rPr lang="en-US" altLang="ja-JP" sz="2800" b="1" dirty="0" smtClean="0"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kumimoji="1" lang="ja-JP" altLang="en-US" sz="28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49398" y="5219581"/>
            <a:ext cx="2975494" cy="1294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latin typeface="HGS創英角ﾎﾟｯﾌﾟ体" pitchFamily="50" charset="-128"/>
                <a:ea typeface="HGS創英角ﾎﾟｯﾌﾟ体" pitchFamily="50" charset="-128"/>
              </a:rPr>
              <a:t>次回から使える割引券</a:t>
            </a:r>
            <a:endParaRPr lang="en-US" altLang="ja-JP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500</a:t>
            </a:r>
            <a:r>
              <a:rPr lang="ja-JP" altLang="en-US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円分進呈</a:t>
            </a:r>
            <a:r>
              <a:rPr lang="en-US" altLang="ja-JP" sz="3200" b="1" dirty="0" smtClean="0">
                <a:latin typeface="HGS創英角ﾎﾟｯﾌﾟ体" pitchFamily="50" charset="-128"/>
                <a:ea typeface="HGS創英角ﾎﾟｯﾌﾟ体" pitchFamily="50" charset="-128"/>
              </a:rPr>
              <a:t>!!</a:t>
            </a:r>
            <a:endParaRPr kumimoji="1" lang="ja-JP" altLang="en-US" sz="32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655929" y="5120949"/>
            <a:ext cx="21611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バック全品</a:t>
            </a:r>
            <a:endParaRPr lang="en-US" altLang="ja-JP" sz="24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20~40</a:t>
            </a:r>
            <a:r>
              <a:rPr lang="ja-JP" altLang="en-US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％</a:t>
            </a:r>
            <a:r>
              <a:rPr lang="en-US" altLang="ja-JP" sz="2400" b="1" dirty="0" smtClean="0">
                <a:latin typeface="HGS創英角ﾎﾟｯﾌﾟ体" pitchFamily="50" charset="-128"/>
                <a:ea typeface="HGS創英角ﾎﾟｯﾌﾟ体" pitchFamily="50" charset="-128"/>
              </a:rPr>
              <a:t>OFF!!</a:t>
            </a:r>
            <a:endParaRPr lang="ja-JP" altLang="en-US" sz="24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0075" y="685799"/>
            <a:ext cx="48473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>
                <a:solidFill>
                  <a:srgbClr val="C00000"/>
                </a:solidFill>
                <a:latin typeface="HGS創英角ﾎﾟｯﾌﾟ体" pitchFamily="50" charset="-128"/>
                <a:ea typeface="HGS創英角ﾎﾟｯﾌﾟ体" pitchFamily="50" charset="-128"/>
              </a:rPr>
              <a:t>アスクル靴店</a:t>
            </a:r>
            <a:endParaRPr kumimoji="1" lang="ja-JP" altLang="en-US" sz="5400" b="1" dirty="0">
              <a:solidFill>
                <a:srgbClr val="C00000"/>
              </a:solidFill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grpSp>
        <p:nvGrpSpPr>
          <p:cNvPr id="8" name="グループ化 5"/>
          <p:cNvGrpSpPr/>
          <p:nvPr/>
        </p:nvGrpSpPr>
        <p:grpSpPr>
          <a:xfrm>
            <a:off x="5022775" y="-561975"/>
            <a:ext cx="4980064" cy="2971800"/>
            <a:chOff x="6178389" y="358617"/>
            <a:chExt cx="2058429" cy="1228346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45341">
              <a:off x="6261986" y="358617"/>
              <a:ext cx="1815815" cy="1228346"/>
            </a:xfrm>
            <a:prstGeom prst="rect">
              <a:avLst/>
            </a:prstGeom>
          </p:spPr>
        </p:pic>
        <p:sp>
          <p:nvSpPr>
            <p:cNvPr id="57" name="テキスト ボックス 56"/>
            <p:cNvSpPr txBox="1"/>
            <p:nvPr/>
          </p:nvSpPr>
          <p:spPr>
            <a:xfrm rot="21424325">
              <a:off x="6178389" y="728085"/>
              <a:ext cx="12715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1" dirty="0" smtClean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 rot="546291">
              <a:off x="6782573" y="775940"/>
              <a:ext cx="14542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b="1" dirty="0" smtClean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31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374076">
              <a:off x="6859923" y="728198"/>
              <a:ext cx="5453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～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8" name="図 5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6063" y="2986062"/>
            <a:ext cx="2816643" cy="1905376"/>
          </a:xfrm>
          <a:prstGeom prst="rect">
            <a:avLst/>
          </a:prstGeom>
        </p:spPr>
      </p:pic>
      <p:sp>
        <p:nvSpPr>
          <p:cNvPr id="59" name="テキスト ボックス 58"/>
          <p:cNvSpPr txBox="1"/>
          <p:nvPr/>
        </p:nvSpPr>
        <p:spPr>
          <a:xfrm>
            <a:off x="784006" y="3386132"/>
            <a:ext cx="19800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夏のアイテム</a:t>
            </a:r>
            <a:endParaRPr kumimoji="1" lang="en-US" altLang="ja-JP" sz="20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は</a:t>
            </a:r>
            <a:endParaRPr kumimoji="1" lang="en-US" altLang="ja-JP" sz="2000" b="1" dirty="0" smtClean="0">
              <a:latin typeface="HGS創英角ﾎﾟｯﾌﾟ体" pitchFamily="50" charset="-128"/>
              <a:ea typeface="HGS創英角ﾎﾟｯﾌﾟ体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HGS創英角ﾎﾟｯﾌﾟ体" pitchFamily="50" charset="-128"/>
                <a:ea typeface="HGS創英角ﾎﾟｯﾌﾟ体" pitchFamily="50" charset="-128"/>
              </a:rPr>
              <a:t>お揃いですか？</a:t>
            </a:r>
            <a:endParaRPr kumimoji="1" lang="ja-JP" altLang="en-US" sz="2000" b="1" dirty="0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520700" y="5915025"/>
            <a:ext cx="2336800" cy="148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536288" y="4886325"/>
            <a:ext cx="1130506" cy="101496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1749014" y="4886325"/>
            <a:ext cx="1098961" cy="101496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9882413" y="886065"/>
            <a:ext cx="785506" cy="7052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 smtClean="0"/>
              <a:t>写真を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入れて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ください</a:t>
            </a:r>
            <a:endParaRPr lang="ja-JP" altLang="en-US" sz="900" dirty="0"/>
          </a:p>
        </p:txBody>
      </p:sp>
      <p:sp>
        <p:nvSpPr>
          <p:cNvPr id="64" name="正方形/長方形 63"/>
          <p:cNvSpPr/>
          <p:nvPr/>
        </p:nvSpPr>
        <p:spPr>
          <a:xfrm>
            <a:off x="9334500" y="276465"/>
            <a:ext cx="763588" cy="7052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 smtClean="0"/>
              <a:t>写真を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入れて</a:t>
            </a:r>
            <a:endParaRPr lang="en-US" altLang="ja-JP" sz="900" dirty="0" smtClean="0"/>
          </a:p>
          <a:p>
            <a:pPr algn="ctr"/>
            <a:r>
              <a:rPr lang="ja-JP" altLang="en-US" sz="900" dirty="0" smtClean="0"/>
              <a:t>ください</a:t>
            </a:r>
            <a:endParaRPr lang="ja-JP" altLang="en-US" sz="900" dirty="0"/>
          </a:p>
        </p:txBody>
      </p:sp>
      <p:pic>
        <p:nvPicPr>
          <p:cNvPr id="28" name="図 27" descr="図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651005"/>
            <a:ext cx="10907713" cy="14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2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32_2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2014-07-08T05:03:21Z</dcterms:created>
  <dcterms:modified xsi:type="dcterms:W3CDTF">2014-07-08T05:03:28Z</dcterms:modified>
</cp:coreProperties>
</file>