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79"/>
    <a:srgbClr val="04924E"/>
    <a:srgbClr val="FFFFC9"/>
    <a:srgbClr val="FFFFAB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-1788" y="4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aikei_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3208"/>
            <a:ext cx="7775575" cy="10954128"/>
          </a:xfrm>
          <a:prstGeom prst="rect">
            <a:avLst/>
          </a:prstGeom>
        </p:spPr>
      </p:pic>
      <p:pic>
        <p:nvPicPr>
          <p:cNvPr id="3" name="図 2" descr="図5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57655" y="220717"/>
            <a:ext cx="6089401" cy="74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正方形/長方形 47"/>
          <p:cNvSpPr/>
          <p:nvPr/>
        </p:nvSpPr>
        <p:spPr>
          <a:xfrm>
            <a:off x="6227891" y="-1"/>
            <a:ext cx="1296000" cy="10980000"/>
          </a:xfrm>
          <a:prstGeom prst="rect">
            <a:avLst/>
          </a:prstGeom>
          <a:solidFill>
            <a:srgbClr val="FFF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3843651" y="10109938"/>
            <a:ext cx="3603576" cy="57708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●住所：</a:t>
            </a:r>
            <a:r>
              <a:rPr lang="ja-JP" altLang="ja-JP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東京都江東区豊洲３</a:t>
            </a:r>
            <a:r>
              <a:rPr lang="en-US" altLang="ja-JP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−</a:t>
            </a:r>
            <a:r>
              <a:rPr lang="ja-JP" altLang="ja-JP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２</a:t>
            </a:r>
            <a:r>
              <a:rPr lang="en-US" altLang="ja-JP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−</a:t>
            </a:r>
            <a:r>
              <a:rPr lang="ja-JP" altLang="ja-JP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r>
              <a:rPr lang="ja-JP" altLang="en-US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1050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●電話: ０３ー１２３４ー</a:t>
            </a:r>
            <a:r>
              <a:rPr lang="en-US" altLang="ja-JP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1111</a:t>
            </a:r>
            <a:r>
              <a:rPr lang="ja-JP" altLang="en-US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1050" dirty="0" smtClean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●毎朝</a:t>
            </a:r>
            <a:r>
              <a:rPr lang="en-US" altLang="ja-JP" sz="1050" dirty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9</a:t>
            </a:r>
            <a:r>
              <a:rPr lang="ja-JP" altLang="en-US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時開店　</a:t>
            </a:r>
            <a:r>
              <a:rPr lang="en-US" altLang="ja-JP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22</a:t>
            </a:r>
            <a:r>
              <a:rPr lang="ja-JP" altLang="en-US" sz="105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時まで営業！</a:t>
            </a:r>
            <a:endParaRPr lang="ja-JP" altLang="en-US" sz="1050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12003" y="10089414"/>
            <a:ext cx="366020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アスクル洋菓子店</a:t>
            </a:r>
            <a:endParaRPr kumimoji="1" lang="ja-JP" altLang="en-US" sz="3200" b="1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7964" y="350546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こだわりスイーツ</a:t>
            </a:r>
            <a:r>
              <a:rPr kumimoji="1" lang="ja-JP" altLang="en-US" sz="240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を集めました！</a:t>
            </a:r>
            <a:endParaRPr kumimoji="1" lang="ja-JP" altLang="en-US" sz="2400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80724" y="960087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チョコケーキ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</a:t>
            </a:r>
            <a:r>
              <a:rPr kumimoji="1"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80</a:t>
            </a:r>
            <a:r>
              <a:rPr kumimoji="1"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28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41881" y="341484"/>
            <a:ext cx="1538883" cy="6556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800" b="1" dirty="0" smtClean="0">
                <a:solidFill>
                  <a:schemeClr val="accent5">
                    <a:lumMod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スイーツ祭</a:t>
            </a:r>
            <a:endParaRPr kumimoji="1" lang="ja-JP" altLang="en-US" sz="8800" b="1" dirty="0">
              <a:solidFill>
                <a:schemeClr val="accent5">
                  <a:lumMod val="75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844870" y="960087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マロンケーキ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420</a:t>
            </a:r>
            <a:r>
              <a:rPr kumimoji="1"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0724" y="2502175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ショートケーキ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350</a:t>
            </a:r>
            <a:r>
              <a:rPr kumimoji="1"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844870" y="2502175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ブラマンジェ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</a:t>
            </a:r>
            <a:r>
              <a:rPr kumimoji="1"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80</a:t>
            </a:r>
            <a:r>
              <a:rPr kumimoji="1"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77686" y="4044263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ピーチパイ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420</a:t>
            </a:r>
            <a:r>
              <a:rPr kumimoji="1"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837253" y="4044263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洋なしタルト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1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370</a:t>
            </a:r>
            <a:r>
              <a:rPr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77686" y="6241316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スィートチョコ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250</a:t>
            </a:r>
            <a:r>
              <a:rPr kumimoji="1"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841832" y="6241316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ビターチョコ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250</a:t>
            </a:r>
            <a:r>
              <a:rPr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305978" y="6241316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季節のチョコ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梨</a:t>
            </a:r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320</a:t>
            </a:r>
            <a:r>
              <a:rPr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770124" y="6241316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季節のチョコ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桃</a:t>
            </a:r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320</a:t>
            </a:r>
            <a:r>
              <a:rPr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77686" y="8489351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マドレーヌ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180</a:t>
            </a:r>
            <a:r>
              <a:rPr kumimoji="1"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841832" y="8489351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フィナンシェ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180</a:t>
            </a:r>
            <a:r>
              <a:rPr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305978" y="8489351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クッキー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250</a:t>
            </a:r>
            <a:r>
              <a:rPr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4770124" y="8489351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マカロン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250</a:t>
            </a:r>
            <a:r>
              <a:rPr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12003" y="5614403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チョコレート</a:t>
            </a:r>
            <a:endParaRPr kumimoji="1" lang="ja-JP" altLang="en-US" sz="2800" b="1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12003" y="7873896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焼菓子</a:t>
            </a:r>
            <a:endParaRPr kumimoji="1" lang="ja-JP" altLang="en-US" sz="2800" b="1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619022" y="5746069"/>
            <a:ext cx="3508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オリジナルチョコが人気です。</a:t>
            </a:r>
            <a:endParaRPr kumimoji="1" lang="ja-JP" altLang="en-US" sz="14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851378" y="7995268"/>
            <a:ext cx="4275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お中元ギフトにおすすめです！</a:t>
            </a:r>
            <a:endParaRPr kumimoji="1" lang="ja-JP" altLang="en-US" sz="14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305978" y="4044263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すいかゼリー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350</a:t>
            </a:r>
            <a:r>
              <a:rPr lang="ja-JP" altLang="en-US" sz="9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770124" y="4044263"/>
            <a:ext cx="1376835" cy="1501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ブドウゼリー</a:t>
            </a:r>
            <a:endParaRPr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kumimoji="1" lang="en-US" altLang="ja-JP" sz="1600" dirty="0" smtClean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350</a:t>
            </a:r>
            <a:r>
              <a:rPr lang="ja-JP" altLang="en-US" sz="9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762763" y="1089999"/>
            <a:ext cx="1858547" cy="282243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210849" y="6204954"/>
            <a:ext cx="1393146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en-US" altLang="ja-JP" sz="2000" b="1" dirty="0" smtClean="0">
                <a:latin typeface="HG丸ｺﾞｼｯｸM-PRO" pitchFamily="50" charset="-128"/>
                <a:ea typeface="HG丸ｺﾞｼｯｸM-PRO" pitchFamily="50" charset="-128"/>
              </a:rPr>
              <a:t>7/1(</a:t>
            </a:r>
            <a:r>
              <a:rPr kumimoji="1" lang="ja-JP" altLang="en-US" sz="2000" b="1" dirty="0" smtClean="0"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kumimoji="1" lang="en-US" altLang="ja-JP" sz="2000" b="1" dirty="0" smtClean="0">
                <a:latin typeface="HG丸ｺﾞｼｯｸM-PRO" pitchFamily="50" charset="-128"/>
                <a:ea typeface="HG丸ｺﾞｼｯｸM-PRO" pitchFamily="50" charset="-128"/>
              </a:rPr>
              <a:t>)</a:t>
            </a:r>
          </a:p>
          <a:p>
            <a:pPr algn="ctr"/>
            <a:endParaRPr lang="en-US" altLang="ja-JP" sz="2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kumimoji="1" lang="en-US" altLang="ja-JP" sz="2000" b="1" dirty="0" smtClean="0">
                <a:latin typeface="HG丸ｺﾞｼｯｸM-PRO" pitchFamily="50" charset="-128"/>
                <a:ea typeface="HG丸ｺﾞｼｯｸM-PRO" pitchFamily="50" charset="-128"/>
              </a:rPr>
              <a:t>7</a:t>
            </a:r>
            <a:r>
              <a:rPr lang="en-US" altLang="ja-JP" sz="2000" b="1" dirty="0" smtClean="0">
                <a:latin typeface="HG丸ｺﾞｼｯｸM-PRO" pitchFamily="50" charset="-128"/>
                <a:ea typeface="HG丸ｺﾞｼｯｸM-PRO" pitchFamily="50" charset="-128"/>
              </a:rPr>
              <a:t>/5(</a:t>
            </a:r>
            <a:r>
              <a:rPr lang="ja-JP" altLang="en-US" sz="2000" b="1" dirty="0" smtClean="0">
                <a:latin typeface="HG丸ｺﾞｼｯｸM-PRO" pitchFamily="50" charset="-128"/>
                <a:ea typeface="HG丸ｺﾞｼｯｸM-PRO" pitchFamily="50" charset="-128"/>
              </a:rPr>
              <a:t>金</a:t>
            </a:r>
            <a:r>
              <a:rPr lang="en-US" altLang="ja-JP" sz="2000" b="1" dirty="0" smtClean="0">
                <a:latin typeface="HG丸ｺﾞｼｯｸM-PRO" pitchFamily="50" charset="-128"/>
                <a:ea typeface="HG丸ｺﾞｼｯｸM-PRO" pitchFamily="50" charset="-128"/>
              </a:rPr>
              <a:t>)</a:t>
            </a:r>
            <a:endParaRPr kumimoji="1" lang="ja-JP" altLang="en-US" sz="20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6226720" y="7654181"/>
            <a:ext cx="1298342" cy="3064345"/>
          </a:xfrm>
          <a:prstGeom prst="rect">
            <a:avLst/>
          </a:prstGeom>
          <a:pattFill prst="ltUpDiag">
            <a:fgClr>
              <a:schemeClr val="bg1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kumimoji="1" lang="ja-JP" altLang="en-US" sz="180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日替わりスイーツセール</a:t>
            </a:r>
            <a:endParaRPr kumimoji="1" lang="en-US" altLang="ja-JP" sz="1800" dirty="0" smtClean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kumimoji="1" lang="ja-JP" altLang="en-US" sz="180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大好評実施中！</a:t>
            </a:r>
            <a:endParaRPr kumimoji="1" lang="en-US" altLang="ja-JP" sz="1800" dirty="0" smtClean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kumimoji="1" lang="ja-JP" altLang="en-US" sz="1800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日替わりでお得な商品を多数ご用意しております！</a:t>
            </a:r>
            <a:endParaRPr kumimoji="1" lang="ja-JP" altLang="en-US" sz="1800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582916" y="6489767"/>
            <a:ext cx="492443" cy="4001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2000" b="1" dirty="0" smtClean="0">
                <a:latin typeface="HG丸ｺﾞｼｯｸM-PRO" pitchFamily="50" charset="-128"/>
                <a:ea typeface="HG丸ｺﾞｼｯｸM-PRO" pitchFamily="50" charset="-128"/>
              </a:rPr>
              <a:t>～</a:t>
            </a:r>
            <a:endParaRPr kumimoji="1" lang="ja-JP" altLang="en-US" sz="20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3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3.potx.pptx" id="{6C795DD1-E849-4DD7-97D1-99640E9EA61D}" vid="{F068A1EA-DE38-4E67-9E89-710C82B5C22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265</Words>
  <Application>Microsoft Office PowerPoint</Application>
  <PresentationFormat>ユーザー設定</PresentationFormat>
  <Paragraphs>86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33_2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2014-07-08T05:04:15Z</dcterms:created>
  <dcterms:modified xsi:type="dcterms:W3CDTF">2014-07-08T05:04:21Z</dcterms:modified>
</cp:coreProperties>
</file>