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7" r:id="rId2"/>
    <p:sldId id="256" r:id="rId3"/>
  </p:sldIdLst>
  <p:sldSz cx="7775575" cy="10907713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66CCFF"/>
    <a:srgbClr val="CCFFFF"/>
    <a:srgbClr val="3F64A8"/>
    <a:srgbClr val="4B6EAE"/>
    <a:srgbClr val="001848"/>
    <a:srgbClr val="FFFFA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haikei_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10" y="1"/>
            <a:ext cx="7773865" cy="10907713"/>
          </a:xfrm>
          <a:prstGeom prst="rect">
            <a:avLst/>
          </a:prstGeom>
        </p:spPr>
      </p:pic>
      <p:pic>
        <p:nvPicPr>
          <p:cNvPr id="3" name="図 2" descr="図6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58325" y="2932449"/>
            <a:ext cx="6058924" cy="672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/>
          <p:cNvSpPr/>
          <p:nvPr/>
        </p:nvSpPr>
        <p:spPr>
          <a:xfrm>
            <a:off x="2605089" y="14049703"/>
            <a:ext cx="2568813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●住所：東京都江東区豊洲3-2-3　</a:t>
            </a:r>
            <a:endParaRPr lang="en-US" altLang="ja-JP" sz="1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●電話: ０３ー１２３４ー５６７８　</a:t>
            </a:r>
            <a:endParaRPr lang="en-US" altLang="ja-JP" sz="120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●毎朝</a:t>
            </a:r>
            <a:r>
              <a:rPr lang="en-US" altLang="ja-JP" sz="1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</a:t>
            </a:r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時開店　</a:t>
            </a:r>
            <a:r>
              <a:rPr lang="en-US" altLang="ja-JP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22</a:t>
            </a:r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時まで営業！</a:t>
            </a:r>
            <a:endParaRPr lang="ja-JP" altLang="en-US" sz="1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222412" y="14020911"/>
            <a:ext cx="2609182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36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スーパーアスクル</a:t>
            </a:r>
            <a:endParaRPr kumimoji="1" lang="ja-JP" altLang="en-US" sz="3600" b="1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69442" y="765889"/>
            <a:ext cx="3262432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在庫大処分！</a:t>
            </a:r>
            <a:endParaRPr kumimoji="1"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太陽 76"/>
          <p:cNvSpPr/>
          <p:nvPr/>
        </p:nvSpPr>
        <p:spPr>
          <a:xfrm>
            <a:off x="1941314" y="850172"/>
            <a:ext cx="365467" cy="414629"/>
          </a:xfrm>
          <a:prstGeom prst="sun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682" y="1615644"/>
            <a:ext cx="2227918" cy="2227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33" y="5856341"/>
            <a:ext cx="2718393" cy="2718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692" y="8590727"/>
            <a:ext cx="1309318" cy="13093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グループ化 1"/>
          <p:cNvGrpSpPr/>
          <p:nvPr/>
        </p:nvGrpSpPr>
        <p:grpSpPr>
          <a:xfrm>
            <a:off x="866896" y="2929654"/>
            <a:ext cx="6041784" cy="6710590"/>
            <a:chOff x="1197112" y="2002679"/>
            <a:chExt cx="8475519" cy="4783657"/>
          </a:xfrm>
        </p:grpSpPr>
        <p:sp>
          <p:nvSpPr>
            <p:cNvPr id="56" name="正方形/長方形 55"/>
            <p:cNvSpPr/>
            <p:nvPr/>
          </p:nvSpPr>
          <p:spPr>
            <a:xfrm>
              <a:off x="1200151" y="2002680"/>
              <a:ext cx="2727482" cy="15017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b="1" dirty="0"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エアコン</a:t>
              </a:r>
              <a:endParaRPr kumimoji="1" lang="en-US" altLang="ja-JP" sz="2800" b="1" dirty="0" smtClea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(8</a:t>
              </a:r>
              <a:r>
                <a:rPr lang="ja-JP" altLang="en-US" sz="1600" dirty="0" smtClean="0"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～</a:t>
              </a:r>
              <a:r>
                <a:rPr lang="en-US" altLang="ja-JP" sz="1600" dirty="0" smtClean="0"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12</a:t>
              </a:r>
              <a:r>
                <a:rPr lang="ja-JP" altLang="en-US" sz="1600" dirty="0"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畳</a:t>
              </a:r>
              <a:r>
                <a:rPr lang="en-US" altLang="ja-JP" sz="1600" dirty="0" smtClean="0"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</a:p>
            <a:p>
              <a:pPr algn="ctr"/>
              <a:r>
                <a:rPr kumimoji="1" lang="ja-JP" altLang="en-US" sz="2800" b="1" dirty="0" smtClean="0"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￥</a:t>
              </a:r>
              <a:r>
                <a:rPr kumimoji="1" lang="en-US" altLang="ja-JP" sz="2800" b="1" dirty="0" smtClean="0"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94,800</a:t>
              </a:r>
              <a:endParaRPr kumimoji="1" lang="ja-JP" altLang="en-US" sz="2800" b="1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4070159" y="2002679"/>
              <a:ext cx="2727482" cy="15017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冷蔵庫</a:t>
              </a:r>
              <a:endParaRPr kumimoji="1" lang="en-US" altLang="ja-JP" sz="280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(138ℓ)</a:t>
              </a:r>
              <a:endParaRPr lang="en-US" altLang="ja-JP" sz="9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ja-JP" altLang="en-US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￥</a:t>
              </a:r>
              <a:r>
                <a:rPr lang="en-US" altLang="ja-JP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32,500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1200151" y="3652216"/>
              <a:ext cx="2727482" cy="15017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400" b="1" spc="-15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全自動洗濯機</a:t>
              </a:r>
              <a:endParaRPr lang="en-US" altLang="ja-JP" sz="2400" b="1" spc="-15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(8.0kg)</a:t>
              </a:r>
            </a:p>
            <a:p>
              <a:pPr algn="ctr"/>
              <a:r>
                <a:rPr lang="ja-JP" altLang="en-US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￥</a:t>
              </a:r>
              <a:r>
                <a:rPr lang="en-US" altLang="ja-JP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58,800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4070159" y="3652216"/>
              <a:ext cx="2727482" cy="15017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掃除機</a:t>
              </a:r>
              <a:endParaRPr lang="en-US" altLang="ja-JP" sz="280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</a:t>
              </a:r>
              <a:r>
                <a:rPr lang="ja-JP" altLang="en-US" sz="160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サイクロン</a:t>
              </a:r>
              <a:r>
                <a:rPr lang="en-US" altLang="ja-JP" sz="160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/>
              </a:r>
              <a:br>
                <a:rPr lang="en-US" altLang="ja-JP" sz="160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</a:br>
              <a:r>
                <a:rPr lang="ja-JP" altLang="en-US" sz="160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タイプ</a:t>
              </a:r>
              <a:r>
                <a:rPr lang="en-US" altLang="ja-JP" sz="160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</a:p>
            <a:p>
              <a:pPr algn="ctr"/>
              <a:r>
                <a:rPr lang="ja-JP" altLang="en-US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￥</a:t>
              </a:r>
              <a:r>
                <a:rPr lang="en-US" altLang="ja-JP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29,500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1197112" y="5284569"/>
              <a:ext cx="2727482" cy="15017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オーブン</a:t>
              </a:r>
              <a:endParaRPr kumimoji="1" lang="en-US" altLang="ja-JP" sz="240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kumimoji="1" lang="ja-JP" altLang="en-US" sz="24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レンジ</a:t>
              </a:r>
              <a:endParaRPr kumimoji="1" lang="en-US" altLang="ja-JP" sz="240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(950w)</a:t>
              </a:r>
            </a:p>
            <a:p>
              <a:pPr algn="ctr"/>
              <a:r>
                <a:rPr kumimoji="1" lang="en-US" altLang="ja-JP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¥18,800</a:t>
              </a:r>
              <a:endParaRPr kumimoji="1" lang="ja-JP" altLang="en-US" sz="280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4070159" y="5284568"/>
              <a:ext cx="2727482" cy="15017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4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ノート</a:t>
              </a:r>
              <a:r>
                <a:rPr lang="en-US" altLang="ja-JP" sz="24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/>
              </a:r>
              <a:br>
                <a:rPr lang="en-US" altLang="ja-JP" sz="24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</a:br>
              <a:r>
                <a:rPr lang="ja-JP" altLang="en-US" sz="24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パソコン</a:t>
              </a:r>
              <a:endParaRPr lang="en-US" altLang="ja-JP" sz="240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kumimoji="1" lang="en-US" altLang="ja-JP" sz="160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(windows8)</a:t>
              </a:r>
            </a:p>
            <a:p>
              <a:pPr algn="ctr"/>
              <a:r>
                <a:rPr lang="ja-JP" altLang="en-US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￥</a:t>
              </a:r>
              <a:r>
                <a:rPr lang="en-US" altLang="ja-JP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12,800</a:t>
              </a:r>
              <a:endParaRPr kumimoji="1" lang="ja-JP" altLang="en-US" sz="280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6945146" y="2002680"/>
              <a:ext cx="2727483" cy="15017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4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液晶テレビ</a:t>
              </a:r>
              <a:endParaRPr lang="en-US" altLang="ja-JP" sz="240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en-US" altLang="ja-JP" sz="16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(32</a:t>
              </a:r>
              <a:r>
                <a:rPr lang="ja-JP" altLang="en-US" sz="16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型</a:t>
              </a:r>
              <a:r>
                <a:rPr lang="en-US" altLang="ja-JP" sz="16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</a:p>
            <a:p>
              <a:pPr algn="ctr"/>
              <a:r>
                <a:rPr lang="ja-JP" altLang="en-US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￥</a:t>
              </a:r>
              <a:r>
                <a:rPr lang="en-US" altLang="ja-JP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48,800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6945147" y="5284567"/>
              <a:ext cx="2727483" cy="15017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4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LED</a:t>
              </a:r>
            </a:p>
            <a:p>
              <a:pPr algn="ctr"/>
              <a:r>
                <a:rPr lang="ja-JP" altLang="en-US" sz="24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シーリング</a:t>
              </a:r>
              <a:endParaRPr lang="en-US" altLang="ja-JP" sz="240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ja-JP" altLang="en-US" sz="24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ライト</a:t>
              </a:r>
              <a:endParaRPr kumimoji="1" lang="en-US" altLang="ja-JP" sz="240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ja-JP" altLang="en-US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￥</a:t>
              </a:r>
              <a:r>
                <a:rPr lang="en-US" altLang="ja-JP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7,480</a:t>
              </a:r>
              <a:endParaRPr kumimoji="1" lang="ja-JP" altLang="en-US" sz="280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6945148" y="3652216"/>
              <a:ext cx="2727483" cy="15017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IH</a:t>
              </a:r>
              <a:r>
                <a:rPr lang="ja-JP" altLang="en-US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炊飯ジャー</a:t>
              </a:r>
              <a:endParaRPr lang="en-US" altLang="ja-JP" sz="280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en-US" altLang="ja-JP" sz="160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(5.5</a:t>
              </a:r>
              <a:r>
                <a:rPr lang="ja-JP" altLang="en-US" sz="1600" dirty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合</a:t>
              </a:r>
              <a:r>
                <a:rPr lang="en-US" altLang="ja-JP" sz="160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</a:p>
            <a:p>
              <a:pPr algn="ctr"/>
              <a:r>
                <a:rPr kumimoji="1" lang="ja-JP" altLang="en-US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￥</a:t>
              </a:r>
              <a:r>
                <a:rPr kumimoji="1" lang="en-US" altLang="ja-JP" sz="2800" b="1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21,000</a:t>
              </a:r>
            </a:p>
          </p:txBody>
        </p:sp>
      </p:grpSp>
      <p:sp>
        <p:nvSpPr>
          <p:cNvPr id="34" name="正方形/長方形 33"/>
          <p:cNvSpPr/>
          <p:nvPr/>
        </p:nvSpPr>
        <p:spPr>
          <a:xfrm>
            <a:off x="305259" y="9997635"/>
            <a:ext cx="71907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</a:t>
            </a:r>
            <a:r>
              <a:rPr lang="ja-JP" altLang="en-US" sz="18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電気店　</a:t>
            </a:r>
            <a:r>
              <a:rPr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　TEL: 03-</a:t>
            </a:r>
            <a:r>
              <a:rPr lang="en-US" altLang="ja-JP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</a:t>
            </a:r>
            <a:r>
              <a:rPr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8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9:</a:t>
            </a:r>
            <a:r>
              <a:rPr lang="en-US" altLang="ja-JP" sz="18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21:</a:t>
            </a:r>
            <a:r>
              <a:rPr lang="en-US" altLang="ja-JP" sz="18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lang="ja-JP" altLang="en-US" sz="1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00615" y="1405105"/>
            <a:ext cx="5000087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0" b="1" dirty="0" smtClean="0">
                <a:solidFill>
                  <a:srgbClr val="FFFF00"/>
                </a:solidFill>
                <a:latin typeface="HGP創英角ﾎﾟｯﾌﾟ体" pitchFamily="50" charset="-128"/>
                <a:ea typeface="HGP創英角ﾎﾟｯﾌﾟ体" pitchFamily="50" charset="-128"/>
              </a:rPr>
              <a:t>夏の</a:t>
            </a:r>
            <a:r>
              <a:rPr kumimoji="1" lang="en-US" altLang="ja-JP" sz="8000" b="1" dirty="0" smtClean="0">
                <a:solidFill>
                  <a:srgbClr val="FFFF00"/>
                </a:solidFill>
                <a:latin typeface="HGP創英角ﾎﾟｯﾌﾟ体" pitchFamily="50" charset="-128"/>
                <a:ea typeface="HGP創英角ﾎﾟｯﾌﾟ体" pitchFamily="50" charset="-128"/>
              </a:rPr>
              <a:t>SALE!</a:t>
            </a:r>
            <a:endParaRPr kumimoji="1" lang="ja-JP" altLang="en-US" sz="8000" b="1" dirty="0">
              <a:solidFill>
                <a:srgbClr val="FFFF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08" y="663729"/>
            <a:ext cx="1475580" cy="147558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太陽 23"/>
          <p:cNvSpPr/>
          <p:nvPr/>
        </p:nvSpPr>
        <p:spPr>
          <a:xfrm>
            <a:off x="5251564" y="850172"/>
            <a:ext cx="365467" cy="414629"/>
          </a:xfrm>
          <a:prstGeom prst="sun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38tat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422AE0B5-6A5C-43A3-AB13-25B8ABBFB40A}" vid="{8E586902-1E04-45D3-9903-0F74D1F6C2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180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38tate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2014-07-08T05:13:50Z</dcterms:created>
  <dcterms:modified xsi:type="dcterms:W3CDTF">2014-07-08T05:13:58Z</dcterms:modified>
</cp:coreProperties>
</file>