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6" d="100"/>
          <a:sy n="96" d="100"/>
        </p:scale>
        <p:origin x="-996" y="15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745504" cy="1090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015044" y="8513944"/>
            <a:ext cx="57454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ja-JP" altLang="en-US" sz="6000" b="1" spc="-3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全品</a:t>
            </a:r>
            <a:r>
              <a:rPr lang="en-US" altLang="ja-JP" sz="6000" b="1" spc="-3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  <a:cs typeface="Arial" pitchFamily="34" charset="0"/>
              </a:rPr>
              <a:t>30-50%OFF!</a:t>
            </a:r>
          </a:p>
        </p:txBody>
      </p:sp>
      <p:sp>
        <p:nvSpPr>
          <p:cNvPr id="54710" name="テキスト ボックス 54709"/>
          <p:cNvSpPr txBox="1"/>
          <p:nvPr/>
        </p:nvSpPr>
        <p:spPr>
          <a:xfrm>
            <a:off x="786618" y="2265642"/>
            <a:ext cx="5889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kumimoji="1"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テキスト ボックス 54711"/>
          <p:cNvSpPr txBox="1"/>
          <p:nvPr/>
        </p:nvSpPr>
        <p:spPr>
          <a:xfrm>
            <a:off x="327024" y="9803757"/>
            <a:ext cx="7121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ブティック　アスクル</a:t>
            </a:r>
            <a:endParaRPr kumimoji="1"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233348" y="10304059"/>
            <a:ext cx="7308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●東京都江東区豊洲3-2-3　●03-</a:t>
            </a:r>
            <a:r>
              <a:rPr lang="en-US" altLang="ja-JP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1234-1111</a:t>
            </a:r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●営業時間：午後</a:t>
            </a:r>
            <a:r>
              <a:rPr lang="en-US" altLang="ja-JP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lang="ja-JP" altLang="en-US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99067" y="670130"/>
            <a:ext cx="65774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夏の大感謝祭</a:t>
            </a:r>
            <a:r>
              <a:rPr kumimoji="1" lang="en-US" altLang="ja-JP" sz="80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!</a:t>
            </a:r>
            <a:endParaRPr kumimoji="1" lang="ja-JP" altLang="en-US" sz="8000" dirty="0">
              <a:solidFill>
                <a:srgbClr val="FF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83" y="3002584"/>
            <a:ext cx="5592808" cy="526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37_2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2014-07-08T05:12:54Z</dcterms:created>
  <dcterms:modified xsi:type="dcterms:W3CDTF">2014-07-08T05:13:01Z</dcterms:modified>
</cp:coreProperties>
</file>