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1" r:id="rId2"/>
    <p:sldId id="260" r:id="rId3"/>
  </p:sldIdLst>
  <p:sldSz cx="10907713" cy="7775575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F6FF"/>
    <a:srgbClr val="BDEEFF"/>
    <a:srgbClr val="000099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2" d="100"/>
          <a:sy n="62" d="100"/>
        </p:scale>
        <p:origin x="-1194" y="-90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2014/7/29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1239838"/>
            <a:ext cx="46990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8079" y="1272531"/>
            <a:ext cx="9271556" cy="2707052"/>
          </a:xfrm>
        </p:spPr>
        <p:txBody>
          <a:bodyPr anchor="b"/>
          <a:lstStyle>
            <a:lvl1pPr algn="ctr">
              <a:defRPr sz="715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3465" y="4083978"/>
            <a:ext cx="8180784" cy="1877297"/>
          </a:xfrm>
        </p:spPr>
        <p:txBody>
          <a:bodyPr/>
          <a:lstStyle>
            <a:lvl1pPr marL="0" indent="0" algn="ctr">
              <a:buNone/>
              <a:defRPr sz="2863"/>
            </a:lvl1pPr>
            <a:lvl2pPr marL="545348" indent="0" algn="ctr">
              <a:buNone/>
              <a:defRPr sz="2386"/>
            </a:lvl2pPr>
            <a:lvl3pPr marL="1090697" indent="0" algn="ctr">
              <a:buNone/>
              <a:defRPr sz="2148"/>
            </a:lvl3pPr>
            <a:lvl4pPr marL="1636045" indent="0" algn="ctr">
              <a:buNone/>
              <a:defRPr sz="1908"/>
            </a:lvl4pPr>
            <a:lvl5pPr marL="2181395" indent="0" algn="ctr">
              <a:buNone/>
              <a:defRPr sz="1908"/>
            </a:lvl5pPr>
            <a:lvl6pPr marL="2726743" indent="0" algn="ctr">
              <a:buNone/>
              <a:defRPr sz="1908"/>
            </a:lvl6pPr>
            <a:lvl7pPr marL="3272091" indent="0" algn="ctr">
              <a:buNone/>
              <a:defRPr sz="1908"/>
            </a:lvl7pPr>
            <a:lvl8pPr marL="3817440" indent="0" algn="ctr">
              <a:buNone/>
              <a:defRPr sz="1908"/>
            </a:lvl8pPr>
            <a:lvl9pPr marL="4362788" indent="0" algn="ctr">
              <a:buNone/>
              <a:defRPr sz="1908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5832" y="413978"/>
            <a:ext cx="2351975" cy="6589441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9906" y="413978"/>
            <a:ext cx="6919580" cy="658944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226" y="1938497"/>
            <a:ext cx="9407902" cy="3234423"/>
          </a:xfrm>
        </p:spPr>
        <p:txBody>
          <a:bodyPr anchor="b"/>
          <a:lstStyle>
            <a:lvl1pPr>
              <a:defRPr sz="715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4226" y="5203518"/>
            <a:ext cx="9407902" cy="1700906"/>
          </a:xfrm>
        </p:spPr>
        <p:txBody>
          <a:bodyPr/>
          <a:lstStyle>
            <a:lvl1pPr marL="0" indent="0">
              <a:buNone/>
              <a:defRPr sz="2863">
                <a:solidFill>
                  <a:schemeClr val="tx1"/>
                </a:solidFill>
              </a:defRPr>
            </a:lvl1pPr>
            <a:lvl2pPr marL="545348" indent="0">
              <a:buNone/>
              <a:defRPr sz="2386">
                <a:solidFill>
                  <a:schemeClr val="tx1">
                    <a:tint val="75000"/>
                  </a:schemeClr>
                </a:solidFill>
              </a:defRPr>
            </a:lvl2pPr>
            <a:lvl3pPr marL="1090697" indent="0">
              <a:buNone/>
              <a:defRPr sz="2148">
                <a:solidFill>
                  <a:schemeClr val="tx1">
                    <a:tint val="75000"/>
                  </a:schemeClr>
                </a:solidFill>
              </a:defRPr>
            </a:lvl3pPr>
            <a:lvl4pPr marL="1636045" indent="0">
              <a:buNone/>
              <a:defRPr sz="1908">
                <a:solidFill>
                  <a:schemeClr val="tx1">
                    <a:tint val="75000"/>
                  </a:schemeClr>
                </a:solidFill>
              </a:defRPr>
            </a:lvl4pPr>
            <a:lvl5pPr marL="2181395" indent="0">
              <a:buNone/>
              <a:defRPr sz="1908">
                <a:solidFill>
                  <a:schemeClr val="tx1">
                    <a:tint val="75000"/>
                  </a:schemeClr>
                </a:solidFill>
              </a:defRPr>
            </a:lvl5pPr>
            <a:lvl6pPr marL="2726743" indent="0">
              <a:buNone/>
              <a:defRPr sz="1908">
                <a:solidFill>
                  <a:schemeClr val="tx1">
                    <a:tint val="75000"/>
                  </a:schemeClr>
                </a:solidFill>
              </a:defRPr>
            </a:lvl6pPr>
            <a:lvl7pPr marL="3272091" indent="0">
              <a:buNone/>
              <a:defRPr sz="1908">
                <a:solidFill>
                  <a:schemeClr val="tx1">
                    <a:tint val="75000"/>
                  </a:schemeClr>
                </a:solidFill>
              </a:defRPr>
            </a:lvl7pPr>
            <a:lvl8pPr marL="3817440" indent="0">
              <a:buNone/>
              <a:defRPr sz="1908">
                <a:solidFill>
                  <a:schemeClr val="tx1">
                    <a:tint val="75000"/>
                  </a:schemeClr>
                </a:solidFill>
              </a:defRPr>
            </a:lvl8pPr>
            <a:lvl9pPr marL="4362788" indent="0">
              <a:buNone/>
              <a:defRPr sz="190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9907" y="2069886"/>
            <a:ext cx="4635777" cy="493353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2031" y="2069886"/>
            <a:ext cx="4635777" cy="493353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7" y="413979"/>
            <a:ext cx="9407902" cy="150291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1327" y="1906096"/>
            <a:ext cx="4614473" cy="934149"/>
          </a:xfrm>
        </p:spPr>
        <p:txBody>
          <a:bodyPr anchor="b"/>
          <a:lstStyle>
            <a:lvl1pPr marL="0" indent="0">
              <a:buNone/>
              <a:defRPr sz="2863" b="1"/>
            </a:lvl1pPr>
            <a:lvl2pPr marL="545348" indent="0">
              <a:buNone/>
              <a:defRPr sz="2386" b="1"/>
            </a:lvl2pPr>
            <a:lvl3pPr marL="1090697" indent="0">
              <a:buNone/>
              <a:defRPr sz="2148" b="1"/>
            </a:lvl3pPr>
            <a:lvl4pPr marL="1636045" indent="0">
              <a:buNone/>
              <a:defRPr sz="1908" b="1"/>
            </a:lvl4pPr>
            <a:lvl5pPr marL="2181395" indent="0">
              <a:buNone/>
              <a:defRPr sz="1908" b="1"/>
            </a:lvl5pPr>
            <a:lvl6pPr marL="2726743" indent="0">
              <a:buNone/>
              <a:defRPr sz="1908" b="1"/>
            </a:lvl6pPr>
            <a:lvl7pPr marL="3272091" indent="0">
              <a:buNone/>
              <a:defRPr sz="1908" b="1"/>
            </a:lvl7pPr>
            <a:lvl8pPr marL="3817440" indent="0">
              <a:buNone/>
              <a:defRPr sz="1908" b="1"/>
            </a:lvl8pPr>
            <a:lvl9pPr marL="4362788" indent="0">
              <a:buNone/>
              <a:defRPr sz="1908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1327" y="2840244"/>
            <a:ext cx="4614473" cy="417757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22030" y="1906096"/>
            <a:ext cx="4637199" cy="934149"/>
          </a:xfrm>
        </p:spPr>
        <p:txBody>
          <a:bodyPr anchor="b"/>
          <a:lstStyle>
            <a:lvl1pPr marL="0" indent="0">
              <a:buNone/>
              <a:defRPr sz="2863" b="1"/>
            </a:lvl1pPr>
            <a:lvl2pPr marL="545348" indent="0">
              <a:buNone/>
              <a:defRPr sz="2386" b="1"/>
            </a:lvl2pPr>
            <a:lvl3pPr marL="1090697" indent="0">
              <a:buNone/>
              <a:defRPr sz="2148" b="1"/>
            </a:lvl3pPr>
            <a:lvl4pPr marL="1636045" indent="0">
              <a:buNone/>
              <a:defRPr sz="1908" b="1"/>
            </a:lvl4pPr>
            <a:lvl5pPr marL="2181395" indent="0">
              <a:buNone/>
              <a:defRPr sz="1908" b="1"/>
            </a:lvl5pPr>
            <a:lvl6pPr marL="2726743" indent="0">
              <a:buNone/>
              <a:defRPr sz="1908" b="1"/>
            </a:lvl6pPr>
            <a:lvl7pPr marL="3272091" indent="0">
              <a:buNone/>
              <a:defRPr sz="1908" b="1"/>
            </a:lvl7pPr>
            <a:lvl8pPr marL="3817440" indent="0">
              <a:buNone/>
              <a:defRPr sz="1908" b="1"/>
            </a:lvl8pPr>
            <a:lvl9pPr marL="4362788" indent="0">
              <a:buNone/>
              <a:defRPr sz="1908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22030" y="2840244"/>
            <a:ext cx="4637199" cy="417757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7/29/2014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7/29/2014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7/29/2014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7" y="518372"/>
            <a:ext cx="3518021" cy="1814301"/>
          </a:xfrm>
        </p:spPr>
        <p:txBody>
          <a:bodyPr anchor="b"/>
          <a:lstStyle>
            <a:lvl1pPr>
              <a:defRPr sz="381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7199" y="1119540"/>
            <a:ext cx="5522030" cy="5525698"/>
          </a:xfrm>
        </p:spPr>
        <p:txBody>
          <a:bodyPr/>
          <a:lstStyle>
            <a:lvl1pPr>
              <a:defRPr sz="3817"/>
            </a:lvl1pPr>
            <a:lvl2pPr>
              <a:defRPr sz="3340"/>
            </a:lvl2pPr>
            <a:lvl3pPr>
              <a:defRPr sz="2863"/>
            </a:lvl3pPr>
            <a:lvl4pPr>
              <a:defRPr sz="2386"/>
            </a:lvl4pPr>
            <a:lvl5pPr>
              <a:defRPr sz="2386"/>
            </a:lvl5pPr>
            <a:lvl6pPr>
              <a:defRPr sz="2386"/>
            </a:lvl6pPr>
            <a:lvl7pPr>
              <a:defRPr sz="2386"/>
            </a:lvl7pPr>
            <a:lvl8pPr>
              <a:defRPr sz="2386"/>
            </a:lvl8pPr>
            <a:lvl9pPr>
              <a:defRPr sz="2386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1327" y="2332673"/>
            <a:ext cx="3518021" cy="4321564"/>
          </a:xfrm>
        </p:spPr>
        <p:txBody>
          <a:bodyPr/>
          <a:lstStyle>
            <a:lvl1pPr marL="0" indent="0">
              <a:buNone/>
              <a:defRPr sz="1908"/>
            </a:lvl1pPr>
            <a:lvl2pPr marL="545348" indent="0">
              <a:buNone/>
              <a:defRPr sz="1669"/>
            </a:lvl2pPr>
            <a:lvl3pPr marL="1090697" indent="0">
              <a:buNone/>
              <a:defRPr sz="1431"/>
            </a:lvl3pPr>
            <a:lvl4pPr marL="1636045" indent="0">
              <a:buNone/>
              <a:defRPr sz="1192"/>
            </a:lvl4pPr>
            <a:lvl5pPr marL="2181395" indent="0">
              <a:buNone/>
              <a:defRPr sz="1192"/>
            </a:lvl5pPr>
            <a:lvl6pPr marL="2726743" indent="0">
              <a:buNone/>
              <a:defRPr sz="1192"/>
            </a:lvl6pPr>
            <a:lvl7pPr marL="3272091" indent="0">
              <a:buNone/>
              <a:defRPr sz="1192"/>
            </a:lvl7pPr>
            <a:lvl8pPr marL="3817440" indent="0">
              <a:buNone/>
              <a:defRPr sz="1192"/>
            </a:lvl8pPr>
            <a:lvl9pPr marL="4362788" indent="0">
              <a:buNone/>
              <a:defRPr sz="11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7" y="518372"/>
            <a:ext cx="3518021" cy="1814301"/>
          </a:xfrm>
        </p:spPr>
        <p:txBody>
          <a:bodyPr anchor="b"/>
          <a:lstStyle>
            <a:lvl1pPr>
              <a:defRPr sz="381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37199" y="1119540"/>
            <a:ext cx="5522030" cy="5525698"/>
          </a:xfrm>
        </p:spPr>
        <p:txBody>
          <a:bodyPr anchor="t"/>
          <a:lstStyle>
            <a:lvl1pPr marL="0" indent="0">
              <a:buNone/>
              <a:defRPr sz="3817"/>
            </a:lvl1pPr>
            <a:lvl2pPr marL="545348" indent="0">
              <a:buNone/>
              <a:defRPr sz="3340"/>
            </a:lvl2pPr>
            <a:lvl3pPr marL="1090697" indent="0">
              <a:buNone/>
              <a:defRPr sz="2863"/>
            </a:lvl3pPr>
            <a:lvl4pPr marL="1636045" indent="0">
              <a:buNone/>
              <a:defRPr sz="2386"/>
            </a:lvl4pPr>
            <a:lvl5pPr marL="2181395" indent="0">
              <a:buNone/>
              <a:defRPr sz="2386"/>
            </a:lvl5pPr>
            <a:lvl6pPr marL="2726743" indent="0">
              <a:buNone/>
              <a:defRPr sz="2386"/>
            </a:lvl6pPr>
            <a:lvl7pPr marL="3272091" indent="0">
              <a:buNone/>
              <a:defRPr sz="2386"/>
            </a:lvl7pPr>
            <a:lvl8pPr marL="3817440" indent="0">
              <a:buNone/>
              <a:defRPr sz="2386"/>
            </a:lvl8pPr>
            <a:lvl9pPr marL="4362788" indent="0">
              <a:buNone/>
              <a:defRPr sz="2386"/>
            </a:lvl9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1327" y="2332673"/>
            <a:ext cx="3518021" cy="4321564"/>
          </a:xfrm>
        </p:spPr>
        <p:txBody>
          <a:bodyPr/>
          <a:lstStyle>
            <a:lvl1pPr marL="0" indent="0">
              <a:buNone/>
              <a:defRPr sz="1908"/>
            </a:lvl1pPr>
            <a:lvl2pPr marL="545348" indent="0">
              <a:buNone/>
              <a:defRPr sz="1669"/>
            </a:lvl2pPr>
            <a:lvl3pPr marL="1090697" indent="0">
              <a:buNone/>
              <a:defRPr sz="1431"/>
            </a:lvl3pPr>
            <a:lvl4pPr marL="1636045" indent="0">
              <a:buNone/>
              <a:defRPr sz="1192"/>
            </a:lvl4pPr>
            <a:lvl5pPr marL="2181395" indent="0">
              <a:buNone/>
              <a:defRPr sz="1192"/>
            </a:lvl5pPr>
            <a:lvl6pPr marL="2726743" indent="0">
              <a:buNone/>
              <a:defRPr sz="1192"/>
            </a:lvl6pPr>
            <a:lvl7pPr marL="3272091" indent="0">
              <a:buNone/>
              <a:defRPr sz="1192"/>
            </a:lvl7pPr>
            <a:lvl8pPr marL="3817440" indent="0">
              <a:buNone/>
              <a:defRPr sz="1192"/>
            </a:lvl8pPr>
            <a:lvl9pPr marL="4362788" indent="0">
              <a:buNone/>
              <a:defRPr sz="11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9906" y="413979"/>
            <a:ext cx="9407902" cy="15029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9906" y="2069886"/>
            <a:ext cx="9407902" cy="49335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9906" y="7206808"/>
            <a:ext cx="2454235" cy="4139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3180" y="7206808"/>
            <a:ext cx="3681354" cy="4139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3572" y="7206808"/>
            <a:ext cx="2454235" cy="4139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1090697" rtl="0" eaLnBrk="1" latinLnBrk="0" hangingPunct="1">
        <a:lnSpc>
          <a:spcPct val="90000"/>
        </a:lnSpc>
        <a:spcBef>
          <a:spcPct val="0"/>
        </a:spcBef>
        <a:buNone/>
        <a:defRPr kumimoji="1" sz="524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2675" indent="-272675" algn="l" defTabSz="1090697" rtl="0" eaLnBrk="1" latinLnBrk="0" hangingPunct="1">
        <a:lnSpc>
          <a:spcPct val="90000"/>
        </a:lnSpc>
        <a:spcBef>
          <a:spcPts val="1192"/>
        </a:spcBef>
        <a:buFont typeface="Arial" panose="020B0604020202020204" pitchFamily="34" charset="0"/>
        <a:buChar char="•"/>
        <a:defRPr kumimoji="1" sz="3340" kern="1200">
          <a:solidFill>
            <a:schemeClr val="tx1"/>
          </a:solidFill>
          <a:latin typeface="+mn-lt"/>
          <a:ea typeface="+mn-ea"/>
          <a:cs typeface="+mn-cs"/>
        </a:defRPr>
      </a:lvl1pPr>
      <a:lvl2pPr marL="818023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2pPr>
      <a:lvl3pPr marL="1363372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386" kern="1200">
          <a:solidFill>
            <a:schemeClr val="tx1"/>
          </a:solidFill>
          <a:latin typeface="+mn-lt"/>
          <a:ea typeface="+mn-ea"/>
          <a:cs typeface="+mn-cs"/>
        </a:defRPr>
      </a:lvl3pPr>
      <a:lvl4pPr marL="1908720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4pPr>
      <a:lvl5pPr marL="2454068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5pPr>
      <a:lvl6pPr marL="2999416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6pPr>
      <a:lvl7pPr marL="3544766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7pPr>
      <a:lvl8pPr marL="4090115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8pPr>
      <a:lvl9pPr marL="4635463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1pPr>
      <a:lvl2pPr marL="545348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2pPr>
      <a:lvl3pPr marL="1090697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3pPr>
      <a:lvl4pPr marL="1636045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4pPr>
      <a:lvl5pPr marL="2181395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5pPr>
      <a:lvl6pPr marL="2726743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6pPr>
      <a:lvl7pPr marL="3272091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7pPr>
      <a:lvl8pPr marL="3817440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8pPr>
      <a:lvl9pPr marL="4362788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solidFill>
            <a:srgbClr val="DEEBF7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6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7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9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10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11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25934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背景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07713" cy="7771269"/>
          </a:xfrm>
          <a:prstGeom prst="rect">
            <a:avLst/>
          </a:prstGeom>
        </p:spPr>
      </p:pic>
      <p:sp>
        <p:nvSpPr>
          <p:cNvPr id="7" name="正方形/長方形 6"/>
          <p:cNvSpPr/>
          <p:nvPr/>
        </p:nvSpPr>
        <p:spPr>
          <a:xfrm>
            <a:off x="0" y="6684989"/>
            <a:ext cx="1090771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20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BOUTIQUE</a:t>
            </a:r>
            <a:r>
              <a:rPr lang="ja-JP" altLang="en-US" sz="20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en-US" altLang="ja-JP" sz="20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ASKUL</a:t>
            </a:r>
            <a:endParaRPr lang="ja-JP" altLang="en-US" sz="2000" b="1" dirty="0">
              <a:solidFill>
                <a:schemeClr val="accent1">
                  <a:lumMod val="20000"/>
                  <a:lumOff val="8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" name="図形グループ 4"/>
          <p:cNvGrpSpPr/>
          <p:nvPr/>
        </p:nvGrpSpPr>
        <p:grpSpPr>
          <a:xfrm>
            <a:off x="36812" y="1310236"/>
            <a:ext cx="10907713" cy="4607897"/>
            <a:chOff x="36812" y="1310236"/>
            <a:chExt cx="10907713" cy="4607897"/>
          </a:xfrm>
          <a:effectLst>
            <a:outerShdw blurRad="63500" dist="63500" dir="2700000" sx="101000" sy="101000" algn="tl" rotWithShape="0">
              <a:prstClr val="black">
                <a:alpha val="25000"/>
              </a:prstClr>
            </a:outerShdw>
          </a:effectLst>
        </p:grpSpPr>
        <p:sp>
          <p:nvSpPr>
            <p:cNvPr id="2" name="テキスト ボックス 1"/>
            <p:cNvSpPr txBox="1"/>
            <p:nvPr/>
          </p:nvSpPr>
          <p:spPr>
            <a:xfrm rot="21192280">
              <a:off x="36812" y="1310236"/>
              <a:ext cx="10907713" cy="2646878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6600" b="1" dirty="0" smtClean="0">
                  <a:solidFill>
                    <a:schemeClr val="bg1"/>
                  </a:solidFill>
                  <a:latin typeface="Times New Roman"/>
                  <a:ea typeface="ＭＳ Ｐ明朝"/>
                  <a:cs typeface="Times New Roman"/>
                </a:rPr>
                <a:t>SUMMER</a:t>
              </a:r>
            </a:p>
          </p:txBody>
        </p:sp>
        <p:sp>
          <p:nvSpPr>
            <p:cNvPr id="4" name="テキスト ボックス 3"/>
            <p:cNvSpPr txBox="1"/>
            <p:nvPr/>
          </p:nvSpPr>
          <p:spPr>
            <a:xfrm rot="21243190">
              <a:off x="2774083" y="3271255"/>
              <a:ext cx="5745708" cy="26468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600" b="1" dirty="0" smtClean="0">
                  <a:solidFill>
                    <a:schemeClr val="bg1"/>
                  </a:solidFill>
                  <a:latin typeface="Times New Roman"/>
                  <a:ea typeface="ＭＳ Ｐ明朝"/>
                  <a:cs typeface="Times New Roman"/>
                </a:rPr>
                <a:t>SALE</a:t>
              </a:r>
              <a:endParaRPr lang="ja-JP" altLang="en-US" sz="16600" b="1" dirty="0">
                <a:solidFill>
                  <a:schemeClr val="bg1"/>
                </a:solidFill>
                <a:latin typeface="Times New Roman"/>
                <a:ea typeface="ＭＳ Ｐ明朝"/>
                <a:cs typeface="Times New Roman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38532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6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プレゼンテーション1" id="{71B19BDD-B82D-4FB9-A723-1E6EEE706685}" vid="{924BA8EE-876D-4373-B530-C682F0EF3E25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36.potx</Template>
  <TotalTime>0</TotalTime>
  <Words>112</Words>
  <Application>Microsoft Office PowerPoint</Application>
  <PresentationFormat>ユーザー設定</PresentationFormat>
  <Paragraphs>19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36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2014-07-29T11:22:05Z</dcterms:created>
  <dcterms:modified xsi:type="dcterms:W3CDTF">2014-07-29T11:22:11Z</dcterms:modified>
</cp:coreProperties>
</file>