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57" r:id="rId2"/>
    <p:sldId id="258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0099"/>
    <a:srgbClr val="EE3074"/>
    <a:srgbClr val="663300"/>
    <a:srgbClr val="8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866" y="34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78C03-A411-417F-ACFB-D11FC403955C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71688" y="744538"/>
            <a:ext cx="26511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5600" cy="4465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4EF4B-DDAC-4B3F-B24C-2E94D67ABA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1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4EF4B-DDAC-4B3F-B24C-2E94D67ABAB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B04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813964" cy="10907714"/>
          </a:xfrm>
          <a:prstGeom prst="rect">
            <a:avLst/>
          </a:prstGeom>
        </p:spPr>
      </p:pic>
      <p:sp>
        <p:nvSpPr>
          <p:cNvPr id="4" name="正方形/長方形 3"/>
          <p:cNvSpPr/>
          <p:nvPr userDrawn="1"/>
        </p:nvSpPr>
        <p:spPr>
          <a:xfrm>
            <a:off x="1" y="9725892"/>
            <a:ext cx="7848000" cy="1181822"/>
          </a:xfrm>
          <a:prstGeom prst="rect">
            <a:avLst/>
          </a:prstGeom>
          <a:solidFill>
            <a:srgbClr val="EE3074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 descr="図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689092"/>
            <a:ext cx="7775575" cy="64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2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5981493" y="1665047"/>
            <a:ext cx="1691489" cy="8248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2800" b="1" dirty="0" smtClean="0">
                <a:latin typeface="HG丸ｺﾞｼｯｸM-PRO" pitchFamily="50" charset="-128"/>
                <a:ea typeface="HG丸ｺﾞｼｯｸM-PRO" pitchFamily="50" charset="-128"/>
              </a:rPr>
              <a:t>3,500</a:t>
            </a:r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81493" y="3127408"/>
            <a:ext cx="1794082" cy="8248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2800" b="1" dirty="0" smtClean="0">
                <a:latin typeface="HG丸ｺﾞｼｯｸM-PRO" pitchFamily="50" charset="-128"/>
                <a:ea typeface="HG丸ｺﾞｼｯｸM-PRO" pitchFamily="50" charset="-128"/>
              </a:rPr>
              <a:t>2,500</a:t>
            </a:r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40940" y="1580654"/>
            <a:ext cx="4354077" cy="10341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季節のランチコース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09202" y="4524075"/>
            <a:ext cx="1691489" cy="70230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2800" b="1" dirty="0" smtClean="0">
                <a:latin typeface="HG丸ｺﾞｼｯｸM-PRO" pitchFamily="50" charset="-128"/>
                <a:ea typeface="HG丸ｺﾞｼｯｸM-PRO" pitchFamily="50" charset="-128"/>
              </a:rPr>
              <a:t>1,500</a:t>
            </a:r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11494" y="2969040"/>
            <a:ext cx="4817344" cy="10341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シェフおススメコース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295526" y="4370933"/>
            <a:ext cx="4682841" cy="10341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kumimoji="1"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夏のおススメランチ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4280" y="9795578"/>
            <a:ext cx="463023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32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ビストロ　</a:t>
            </a:r>
            <a:r>
              <a:rPr kumimoji="1" lang="ja-JP" altLang="en-US" sz="32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あすくる</a:t>
            </a:r>
            <a:endParaRPr kumimoji="1" lang="ja-JP" altLang="en-US" sz="3200" b="1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04801" y="10356783"/>
            <a:ext cx="7249102" cy="3385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住所：</a:t>
            </a:r>
            <a:r>
              <a:rPr lang="ja-JP" altLang="ja-JP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東京都江東区豊洲３</a:t>
            </a:r>
            <a:r>
              <a:rPr lang="en-US" altLang="ja-JP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３ </a:t>
            </a:r>
            <a:r>
              <a:rPr lang="ja-JP" altLang="en-US" sz="1600" dirty="0" smtClean="0">
                <a:solidFill>
                  <a:srgbClr val="FFFFFF"/>
                </a:solidFill>
                <a:latin typeface="HG丸ｺﾞｼｯｸM-PRO" pitchFamily="50" charset="-128"/>
                <a:ea typeface="HG丸ｺﾞｼｯｸM-PRO" pitchFamily="50" charset="-128"/>
              </a:rPr>
              <a:t>　電話 ０３－１２３４－１１１１</a:t>
            </a:r>
            <a:endParaRPr lang="en-US" altLang="ja-JP" sz="1600" dirty="0" smtClean="0">
              <a:solidFill>
                <a:srgbClr val="FFFFFF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95460" y="8825760"/>
            <a:ext cx="6286463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各種パーティ</a:t>
            </a:r>
            <a:r>
              <a:rPr kumimoji="1" lang="ja-JP" altLang="en-US" sz="24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・記念日プランも承ります。</a:t>
            </a:r>
            <a:endParaRPr kumimoji="1" lang="ja-JP" altLang="en-US" sz="24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1366" y="500652"/>
            <a:ext cx="7019870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en-US" altLang="ja-JP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7</a:t>
            </a:r>
            <a:r>
              <a:rPr kumimoji="1" lang="ja-JP" altLang="en-US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ja-JP" altLang="en-US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・</a:t>
            </a:r>
            <a:r>
              <a:rPr lang="en-US" altLang="ja-JP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ja-JP" alt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9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限定</a:t>
            </a:r>
            <a:r>
              <a:rPr lang="ja-JP" altLang="en-US" sz="4800" b="1" spc="300" dirty="0" smtClean="0">
                <a:solidFill>
                  <a:srgbClr val="990099"/>
                </a:solidFill>
                <a:latin typeface="HG丸ｺﾞｼｯｸM-PRO" pitchFamily="50" charset="-128"/>
                <a:ea typeface="HG丸ｺﾞｼｯｸM-PRO" pitchFamily="50" charset="-128"/>
              </a:rPr>
              <a:t>メニュー</a:t>
            </a:r>
            <a:endParaRPr kumimoji="1" lang="en-US" altLang="ja-JP" sz="4800" b="1" spc="300" dirty="0" smtClean="0">
              <a:solidFill>
                <a:srgbClr val="99009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009202" y="5911088"/>
            <a:ext cx="1691489" cy="70230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2800" b="1" dirty="0" smtClean="0">
                <a:latin typeface="HG丸ｺﾞｼｯｸM-PRO" pitchFamily="50" charset="-128"/>
                <a:ea typeface="HG丸ｺﾞｼｯｸM-PRO" pitchFamily="50" charset="-128"/>
              </a:rPr>
              <a:t>1,250</a:t>
            </a:r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95526" y="5757946"/>
            <a:ext cx="4682841" cy="8765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kumimoji="1"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夏の</a:t>
            </a:r>
            <a:r>
              <a:rPr lang="en-US" altLang="ja-JP" sz="3600" b="1" dirty="0" smtClean="0">
                <a:latin typeface="HG丸ｺﾞｼｯｸM-PRO" pitchFamily="50" charset="-128"/>
                <a:ea typeface="HG丸ｺﾞｼｯｸM-PRO" pitchFamily="50" charset="-128"/>
              </a:rPr>
              <a:t>A</a:t>
            </a:r>
            <a:r>
              <a:rPr kumimoji="1"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ランチ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295526" y="7088086"/>
            <a:ext cx="4682841" cy="8765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kumimoji="1" lang="ja-JP" altLang="en-US" sz="3600" b="1" dirty="0" smtClean="0">
                <a:latin typeface="HG丸ｺﾞｼｯｸM-PRO" pitchFamily="50" charset="-128"/>
                <a:ea typeface="HG丸ｺﾞｼｯｸM-PRO" pitchFamily="50" charset="-128"/>
              </a:rPr>
              <a:t>夏のＢランチ</a:t>
            </a:r>
            <a:endParaRPr kumimoji="1" lang="ja-JP" altLang="en-US" sz="3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09202" y="7233598"/>
            <a:ext cx="1691489" cy="8248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2800" b="1" smtClean="0">
                <a:latin typeface="HG丸ｺﾞｼｯｸM-PRO" pitchFamily="50" charset="-128"/>
                <a:ea typeface="HG丸ｺﾞｼｯｸM-PRO" pitchFamily="50" charset="-128"/>
              </a:rPr>
              <a:t>1,000</a:t>
            </a:r>
            <a:r>
              <a:rPr lang="ja-JP" altLang="en-US" sz="2800" b="1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en-US" altLang="ja-JP" sz="28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53983" y="1820157"/>
            <a:ext cx="888939" cy="6984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イラストを入れる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53983" y="3190565"/>
            <a:ext cx="888939" cy="6984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イラストを入れる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53983" y="4560974"/>
            <a:ext cx="888939" cy="6984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イラストを入れる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53983" y="5931383"/>
            <a:ext cx="888939" cy="6984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イラストを入れる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53983" y="7301791"/>
            <a:ext cx="888939" cy="6984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イラストを入れる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6201412" y="8317693"/>
            <a:ext cx="1354574" cy="12063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イラストを入れる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41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9tat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9.pptx" id="{3161B9B8-3B8B-422E-9B2F-D0B76E217E1E}" vid="{1058290C-32A4-4114-A1A8-61B1AA08FF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ユーザー設定</PresentationFormat>
  <Paragraphs>38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39tate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2014-07-08T05:16:02Z</dcterms:created>
  <dcterms:modified xsi:type="dcterms:W3CDTF">2014-07-08T05:16:09Z</dcterms:modified>
</cp:coreProperties>
</file>