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AFF"/>
    <a:srgbClr val="0000FF"/>
    <a:srgbClr val="99FF66"/>
    <a:srgbClr val="F3FFF3"/>
    <a:srgbClr val="00CC00"/>
    <a:srgbClr val="FFFFCC"/>
    <a:srgbClr val="FDCF27"/>
    <a:srgbClr val="E7FFE8"/>
    <a:srgbClr val="000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296"/>
        <p:guide pos="3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303237"/>
              </p:ext>
            </p:extLst>
          </p:nvPr>
        </p:nvGraphicFramePr>
        <p:xfrm>
          <a:off x="1653943" y="5032265"/>
          <a:ext cx="4542686" cy="13256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2208"/>
                <a:gridCol w="474354"/>
                <a:gridCol w="474354"/>
                <a:gridCol w="474354"/>
                <a:gridCol w="474354"/>
                <a:gridCol w="474354"/>
                <a:gridCol w="474354"/>
                <a:gridCol w="474354"/>
              </a:tblGrid>
              <a:tr h="27210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1" dirty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63017" marB="0">
                    <a:noFill/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200" b="1" dirty="0" smtClean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12</a:t>
                      </a: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ja-JP" altLang="en-US" sz="1200" b="1" dirty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  <a:endParaRPr kumimoji="1" lang="ja-JP" altLang="en-US" sz="1800" dirty="0">
                        <a:solidFill>
                          <a:srgbClr val="404040"/>
                        </a:solidFill>
                      </a:endParaRP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404040"/>
                          </a:solidFill>
                        </a:rPr>
                        <a:t>×</a:t>
                      </a:r>
                      <a:endParaRPr kumimoji="1" lang="ja-JP" altLang="en-US" sz="1800" dirty="0" smtClean="0">
                        <a:solidFill>
                          <a:srgbClr val="404040"/>
                        </a:solidFill>
                      </a:endParaRPr>
                    </a:p>
                  </a:txBody>
                  <a:tcPr marL="0" marR="0" marT="78771" marB="31509">
                    <a:noFill/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200" b="1" dirty="0" smtClean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15</a:t>
                      </a: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18</a:t>
                      </a:r>
                      <a:r>
                        <a:rPr kumimoji="1" lang="ja-JP" altLang="en-US" sz="1200" b="1" dirty="0" smtClean="0">
                          <a:solidFill>
                            <a:srgbClr val="404040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en-US" altLang="ja-JP" sz="1200" b="1" dirty="0" smtClean="0">
                        <a:solidFill>
                          <a:srgbClr val="404040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404040"/>
                          </a:solidFill>
                        </a:rPr>
                        <a:t>×</a:t>
                      </a:r>
                      <a:endParaRPr kumimoji="1" lang="ja-JP" altLang="en-US" sz="1800" dirty="0">
                        <a:solidFill>
                          <a:srgbClr val="404040"/>
                        </a:solidFill>
                      </a:endParaRP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rgbClr val="404040"/>
                          </a:solidFill>
                        </a:rPr>
                        <a:t>○</a:t>
                      </a: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404040"/>
                          </a:solidFill>
                        </a:rPr>
                        <a:t>×</a:t>
                      </a:r>
                      <a:endParaRPr kumimoji="1" lang="ja-JP" altLang="en-US" sz="1800" dirty="0" smtClean="0">
                        <a:solidFill>
                          <a:srgbClr val="404040"/>
                        </a:solidFill>
                      </a:endParaRPr>
                    </a:p>
                  </a:txBody>
                  <a:tcPr marL="0" marR="0" marT="78771" marB="3150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404040"/>
                          </a:solidFill>
                        </a:rPr>
                        <a:t>×</a:t>
                      </a:r>
                      <a:endParaRPr kumimoji="1" lang="ja-JP" altLang="en-US" sz="1800" dirty="0" smtClean="0">
                        <a:solidFill>
                          <a:srgbClr val="404040"/>
                        </a:solidFill>
                      </a:endParaRPr>
                    </a:p>
                  </a:txBody>
                  <a:tcPr marL="0" marR="0" marT="78771" marB="31509">
                    <a:noFill/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6486911" y="6161147"/>
            <a:ext cx="1948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http:</a:t>
            </a:r>
            <a:r>
              <a:rPr lang="en-US" altLang="ja-JP" sz="1200" b="1" spc="-1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//www.askult</a:t>
            </a:r>
            <a:r>
              <a:rPr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.com</a:t>
            </a:r>
            <a:endParaRPr kumimoji="1" lang="en-US" altLang="ja-JP" sz="1200" b="1" spc="-110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01715" y="2252721"/>
            <a:ext cx="364994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500" b="1" dirty="0" smtClean="0">
                <a:solidFill>
                  <a:schemeClr val="accent6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アスクル整骨院</a:t>
            </a:r>
            <a:endParaRPr kumimoji="1" lang="ja-JP" altLang="en-US" sz="3500" b="1" dirty="0">
              <a:solidFill>
                <a:schemeClr val="accent6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24004" y="4007016"/>
            <a:ext cx="4487625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アスクル整骨院では</a:t>
            </a:r>
            <a:r>
              <a:rPr lang="ja-JP" altLang="en-US" sz="1200" spc="-15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200" spc="11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患者さまの健康的な生活を</a:t>
            </a:r>
            <a:r>
              <a:rPr lang="ja-JP" altLang="en-US" sz="120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サポートす</a:t>
            </a:r>
            <a:r>
              <a:rPr lang="ja-JP" altLang="en-US" sz="1200" spc="11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ることを目指し</a:t>
            </a:r>
            <a:r>
              <a:rPr lang="ja-JP" altLang="en-US" sz="1200" spc="-15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200" spc="110" dirty="0" smtClean="0">
                <a:solidFill>
                  <a:schemeClr val="accent6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スタッフ一同「ていねいに、誠実に」を第一にしています。</a:t>
            </a:r>
            <a:endParaRPr kumimoji="1" lang="ja-JP" altLang="en-US" sz="1200" spc="110" dirty="0">
              <a:solidFill>
                <a:schemeClr val="accent6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479838" y="4937518"/>
            <a:ext cx="177965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135-0061 </a:t>
            </a:r>
          </a:p>
          <a:p>
            <a:r>
              <a:rPr kumimoji="1" lang="ja-JP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kumimoji="1" lang="en-US" altLang="ja-JP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3-2-3 </a:t>
            </a:r>
          </a:p>
          <a:p>
            <a:r>
              <a:rPr kumimoji="1" lang="ja-JP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アスクルビル２階</a:t>
            </a:r>
            <a:endParaRPr kumimoji="1" lang="en-US" altLang="ja-JP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57036" y="1439237"/>
            <a:ext cx="2618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 smtClean="0">
                <a:solidFill>
                  <a:schemeClr val="accent6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4</a:t>
            </a:r>
            <a:r>
              <a:rPr kumimoji="1" lang="ja-JP" altLang="en-US" sz="3000" b="1" dirty="0" smtClean="0">
                <a:solidFill>
                  <a:schemeClr val="accent6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月</a:t>
            </a:r>
            <a:r>
              <a:rPr kumimoji="1" lang="en-US" altLang="ja-JP" sz="6000" b="1" dirty="0" smtClean="0">
                <a:solidFill>
                  <a:schemeClr val="accent6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9</a:t>
            </a:r>
            <a:r>
              <a:rPr kumimoji="1" lang="ja-JP" altLang="en-US" sz="3000" b="1" dirty="0" smtClean="0">
                <a:solidFill>
                  <a:schemeClr val="accent6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日</a:t>
            </a:r>
            <a:endParaRPr kumimoji="1" lang="ja-JP" altLang="en-US" sz="3000" b="1" dirty="0">
              <a:solidFill>
                <a:schemeClr val="accent6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928674" y="581762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kumimoji="1" lang="ja-JP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475975" y="5865883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endParaRPr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787049" y="5007569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診療</a:t>
            </a:r>
            <a:r>
              <a:rPr lang="ja-JP" altLang="en-US" sz="1400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  <a:endParaRPr lang="ja-JP" altLang="en-US" sz="1400" dirty="0">
              <a:solidFill>
                <a:srgbClr val="404040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6475975" y="5586392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休診</a:t>
            </a:r>
            <a:endParaRPr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930081" y="552110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日曜</a:t>
            </a:r>
            <a:r>
              <a:rPr kumimoji="1" lang="en-US" altLang="ja-JP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1" lang="ja-JP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木</a:t>
            </a:r>
            <a:r>
              <a:rPr lang="ja-JP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・</a:t>
            </a:r>
            <a:r>
              <a:rPr kumimoji="1" lang="ja-JP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土午後</a:t>
            </a:r>
            <a:endParaRPr kumimoji="1" lang="ja-JP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6" name="図 5" descr="01ベース13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51" y="1546838"/>
            <a:ext cx="4901184" cy="2578608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6557118" y="2951747"/>
            <a:ext cx="2987749" cy="1896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4" id="{9E125C32-4ACA-48B4-8178-4F52BE9A60F5}" vid="{A66B0219-F431-4EF6-9122-99980D8CF08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211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2014-07-08T04:58:43Z</dcterms:created>
  <dcterms:modified xsi:type="dcterms:W3CDTF">2014-07-08T05:00:32Z</dcterms:modified>
</cp:coreProperties>
</file>