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9" r:id="rId2"/>
    <p:sldId id="258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CCFFFF"/>
    <a:srgbClr val="3F64A8"/>
    <a:srgbClr val="4B6EAE"/>
    <a:srgbClr val="001848"/>
    <a:srgbClr val="FFFFA7"/>
    <a:srgbClr val="0000FF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-4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6803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4083977"/>
            <a:ext cx="8180785" cy="1877297"/>
          </a:xfrm>
        </p:spPr>
        <p:txBody>
          <a:bodyPr/>
          <a:lstStyle>
            <a:lvl1pPr marL="0" indent="0" algn="ctr">
              <a:buNone/>
              <a:defRPr sz="2721"/>
            </a:lvl1pPr>
            <a:lvl2pPr marL="518373" indent="0" algn="ctr">
              <a:buNone/>
              <a:defRPr sz="2268"/>
            </a:lvl2pPr>
            <a:lvl3pPr marL="1036747" indent="0" algn="ctr">
              <a:buNone/>
              <a:defRPr sz="2041"/>
            </a:lvl3pPr>
            <a:lvl4pPr marL="1555120" indent="0" algn="ctr">
              <a:buNone/>
              <a:defRPr sz="1814"/>
            </a:lvl4pPr>
            <a:lvl5pPr marL="2073493" indent="0" algn="ctr">
              <a:buNone/>
              <a:defRPr sz="1814"/>
            </a:lvl5pPr>
            <a:lvl6pPr marL="2591867" indent="0" algn="ctr">
              <a:buNone/>
              <a:defRPr sz="1814"/>
            </a:lvl6pPr>
            <a:lvl7pPr marL="3110240" indent="0" algn="ctr">
              <a:buNone/>
              <a:defRPr sz="1814"/>
            </a:lvl7pPr>
            <a:lvl8pPr marL="3628614" indent="0" algn="ctr">
              <a:buNone/>
              <a:defRPr sz="1814"/>
            </a:lvl8pPr>
            <a:lvl9pPr marL="4146987" indent="0" algn="ctr">
              <a:buNone/>
              <a:defRPr sz="1814"/>
            </a:lvl9pPr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413978"/>
            <a:ext cx="2351976" cy="658944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1938496"/>
            <a:ext cx="9407902" cy="3234423"/>
          </a:xfrm>
        </p:spPr>
        <p:txBody>
          <a:bodyPr anchor="b"/>
          <a:lstStyle>
            <a:lvl1pPr>
              <a:defRPr sz="6803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5203518"/>
            <a:ext cx="9407902" cy="1700906"/>
          </a:xfrm>
        </p:spPr>
        <p:txBody>
          <a:bodyPr/>
          <a:lstStyle>
            <a:lvl1pPr marL="0" indent="0">
              <a:buNone/>
              <a:defRPr sz="2721">
                <a:solidFill>
                  <a:schemeClr val="tx1"/>
                </a:solidFill>
              </a:defRPr>
            </a:lvl1pPr>
            <a:lvl2pPr marL="51837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2pPr>
            <a:lvl3pPr marL="1036747" indent="0">
              <a:buNone/>
              <a:defRPr sz="2041">
                <a:solidFill>
                  <a:schemeClr val="tx1">
                    <a:tint val="75000"/>
                  </a:schemeClr>
                </a:solidFill>
              </a:defRPr>
            </a:lvl3pPr>
            <a:lvl4pPr marL="155512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4pPr>
            <a:lvl5pPr marL="2073493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5pPr>
            <a:lvl6pPr marL="259186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6pPr>
            <a:lvl7pPr marL="311024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7pPr>
            <a:lvl8pPr marL="3628614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8pPr>
            <a:lvl9pPr marL="414698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7"/>
            <a:ext cx="4614473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5"/>
            <a:ext cx="4614473" cy="41775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7"/>
            <a:ext cx="4637199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5"/>
            <a:ext cx="4637199" cy="41775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373" indent="0">
              <a:buNone/>
              <a:defRPr sz="3175"/>
            </a:lvl2pPr>
            <a:lvl3pPr marL="1036747" indent="0">
              <a:buNone/>
              <a:defRPr sz="2721"/>
            </a:lvl3pPr>
            <a:lvl4pPr marL="1555120" indent="0">
              <a:buNone/>
              <a:defRPr sz="2268"/>
            </a:lvl4pPr>
            <a:lvl5pPr marL="2073493" indent="0">
              <a:buNone/>
              <a:defRPr sz="2268"/>
            </a:lvl5pPr>
            <a:lvl6pPr marL="2591867" indent="0">
              <a:buNone/>
              <a:defRPr sz="2268"/>
            </a:lvl6pPr>
            <a:lvl7pPr marL="3110240" indent="0">
              <a:buNone/>
              <a:defRPr sz="2268"/>
            </a:lvl7pPr>
            <a:lvl8pPr marL="3628614" indent="0">
              <a:buNone/>
              <a:defRPr sz="2268"/>
            </a:lvl8pPr>
            <a:lvl9pPr marL="4146987" indent="0">
              <a:buNone/>
              <a:defRPr sz="2268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7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3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64"/>
            <a:ext cx="10908365" cy="7775111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6969372" y="2937018"/>
            <a:ext cx="3530235" cy="182837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3266597" y="2937018"/>
            <a:ext cx="3530235" cy="1828378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6969372" y="4939708"/>
            <a:ext cx="3530235" cy="1828378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266597" y="4939708"/>
            <a:ext cx="3530235" cy="182837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2875320" y="7116277"/>
            <a:ext cx="82832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アスクル靴店</a:t>
            </a:r>
            <a:r>
              <a:rPr lang="ja-JP" altLang="en-US" sz="1400" b="1" dirty="0">
                <a:latin typeface="HGS創英角ﾎﾟｯﾌﾟ体" pitchFamily="50" charset="-128"/>
                <a:ea typeface="HGS創英角ﾎﾟｯﾌﾟ体" pitchFamily="50" charset="-128"/>
              </a:rPr>
              <a:t>　</a:t>
            </a:r>
            <a:r>
              <a:rPr lang="ja-JP" altLang="en-US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東京都江東区豊洲3-2-3　TEL: 03-</a:t>
            </a:r>
            <a:r>
              <a:rPr lang="en-US" altLang="ja-JP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123</a:t>
            </a:r>
            <a:r>
              <a:rPr lang="ja-JP" altLang="en-US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4-</a:t>
            </a:r>
            <a:r>
              <a:rPr lang="en-US" altLang="ja-JP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111</a:t>
            </a:r>
            <a:r>
              <a:rPr lang="ja-JP" altLang="en-US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1</a:t>
            </a:r>
            <a:r>
              <a:rPr lang="ja-JP" altLang="en-US" sz="1400" b="1" dirty="0">
                <a:latin typeface="HGS創英角ﾎﾟｯﾌﾟ体" pitchFamily="50" charset="-128"/>
                <a:ea typeface="HGS創英角ﾎﾟｯﾌﾟ体" pitchFamily="50" charset="-128"/>
              </a:rPr>
              <a:t>　</a:t>
            </a:r>
            <a:r>
              <a:rPr lang="ja-JP" altLang="en-US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営業時間：</a:t>
            </a:r>
            <a:r>
              <a:rPr lang="en-US" altLang="ja-JP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11:00</a:t>
            </a:r>
            <a:r>
              <a:rPr lang="ja-JP" altLang="en-US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～</a:t>
            </a:r>
            <a:r>
              <a:rPr lang="en-US" altLang="ja-JP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20:00</a:t>
            </a:r>
            <a:endParaRPr lang="ja-JP" altLang="en-US" sz="1400" b="1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744874" y="3237327"/>
            <a:ext cx="248978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800" b="1" dirty="0" smtClean="0">
                <a:latin typeface="HGS創英角ﾎﾟｯﾌﾟ体" pitchFamily="50" charset="-128"/>
                <a:ea typeface="HGS創英角ﾎﾟｯﾌﾟ体" pitchFamily="50" charset="-128"/>
              </a:rPr>
              <a:t>シューズ全品</a:t>
            </a:r>
            <a:endParaRPr kumimoji="1" lang="en-US" altLang="ja-JP" sz="2800" b="1" dirty="0" smtClean="0">
              <a:latin typeface="HGS創英角ﾎﾟｯﾌﾟ体" pitchFamily="50" charset="-128"/>
              <a:ea typeface="HGS創英角ﾎﾟｯﾌﾟ体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2800" b="1" dirty="0" smtClean="0">
                <a:latin typeface="HGS創英角ﾎﾟｯﾌﾟ体" pitchFamily="50" charset="-128"/>
                <a:ea typeface="HGS創英角ﾎﾟｯﾌﾟ体" pitchFamily="50" charset="-128"/>
              </a:rPr>
              <a:t>30~40</a:t>
            </a:r>
            <a:r>
              <a:rPr lang="ja-JP" altLang="en-US" sz="2800" b="1" dirty="0" smtClean="0">
                <a:latin typeface="HGS創英角ﾎﾟｯﾌﾟ体" pitchFamily="50" charset="-128"/>
                <a:ea typeface="HGS創英角ﾎﾟｯﾌﾟ体" pitchFamily="50" charset="-128"/>
              </a:rPr>
              <a:t>％</a:t>
            </a:r>
            <a:r>
              <a:rPr lang="en-US" altLang="ja-JP" sz="2800" b="1" dirty="0" smtClean="0">
                <a:latin typeface="HGS創英角ﾎﾟｯﾌﾟ体" pitchFamily="50" charset="-128"/>
                <a:ea typeface="HGS創英角ﾎﾟｯﾌﾟ体" pitchFamily="50" charset="-128"/>
              </a:rPr>
              <a:t>OFF!!</a:t>
            </a:r>
            <a:endParaRPr kumimoji="1" lang="ja-JP" altLang="en-US" sz="2800" b="1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032527" y="3283221"/>
            <a:ext cx="3437159" cy="12016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b="1" dirty="0" smtClean="0">
                <a:latin typeface="HGS創英角ﾎﾟｯﾌﾟ体" pitchFamily="50" charset="-128"/>
                <a:ea typeface="HGS創英角ﾎﾟｯﾌﾟ体" pitchFamily="50" charset="-128"/>
              </a:rPr>
              <a:t>2</a:t>
            </a:r>
            <a:r>
              <a:rPr lang="ja-JP" altLang="en-US" b="1" dirty="0" smtClean="0">
                <a:latin typeface="HGS創英角ﾎﾟｯﾌﾟ体" pitchFamily="50" charset="-128"/>
                <a:ea typeface="HGS創英角ﾎﾟｯﾌﾟ体" pitchFamily="50" charset="-128"/>
              </a:rPr>
              <a:t>足以上お買い上げ</a:t>
            </a:r>
            <a:r>
              <a:rPr kumimoji="1" lang="ja-JP" altLang="en-US" b="1" dirty="0" smtClean="0">
                <a:latin typeface="HGS創英角ﾎﾟｯﾌﾟ体" pitchFamily="50" charset="-128"/>
                <a:ea typeface="HGS創英角ﾎﾟｯﾌﾟ体" pitchFamily="50" charset="-128"/>
              </a:rPr>
              <a:t>のお客様</a:t>
            </a:r>
            <a:endParaRPr kumimoji="1" lang="en-US" altLang="ja-JP" b="1" dirty="0" smtClean="0">
              <a:latin typeface="HGS創英角ﾎﾟｯﾌﾟ体" pitchFamily="50" charset="-128"/>
              <a:ea typeface="HGS創英角ﾎﾟｯﾌﾟ体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800" b="1" dirty="0" smtClean="0">
                <a:latin typeface="HGS創英角ﾎﾟｯﾌﾟ体" pitchFamily="50" charset="-128"/>
                <a:ea typeface="HGS創英角ﾎﾟｯﾌﾟ体" pitchFamily="50" charset="-128"/>
              </a:rPr>
              <a:t>エコバック進呈</a:t>
            </a:r>
            <a:r>
              <a:rPr lang="en-US" altLang="ja-JP" sz="2800" b="1" dirty="0" smtClean="0">
                <a:latin typeface="HGS創英角ﾎﾟｯﾌﾟ体" pitchFamily="50" charset="-128"/>
                <a:ea typeface="HGS創英角ﾎﾟｯﾌﾟ体" pitchFamily="50" charset="-128"/>
              </a:rPr>
              <a:t>!!</a:t>
            </a:r>
            <a:endParaRPr kumimoji="1" lang="ja-JP" altLang="en-US" sz="2800" b="1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549398" y="5219581"/>
            <a:ext cx="2975494" cy="1294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b="1" dirty="0" smtClean="0">
                <a:latin typeface="HGS創英角ﾎﾟｯﾌﾟ体" pitchFamily="50" charset="-128"/>
                <a:ea typeface="HGS創英角ﾎﾟｯﾌﾟ体" pitchFamily="50" charset="-128"/>
              </a:rPr>
              <a:t>次回から使える割引券</a:t>
            </a:r>
            <a:endParaRPr lang="en-US" altLang="ja-JP" b="1" dirty="0" smtClean="0">
              <a:latin typeface="HGS創英角ﾎﾟｯﾌﾟ体" pitchFamily="50" charset="-128"/>
              <a:ea typeface="HGS創英角ﾎﾟｯﾌﾟ体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3200" b="1" dirty="0" smtClean="0">
                <a:latin typeface="HGS創英角ﾎﾟｯﾌﾟ体" pitchFamily="50" charset="-128"/>
                <a:ea typeface="HGS創英角ﾎﾟｯﾌﾟ体" pitchFamily="50" charset="-128"/>
              </a:rPr>
              <a:t>500</a:t>
            </a:r>
            <a:r>
              <a:rPr lang="ja-JP" altLang="en-US" sz="3200" b="1" dirty="0" smtClean="0">
                <a:latin typeface="HGS創英角ﾎﾟｯﾌﾟ体" pitchFamily="50" charset="-128"/>
                <a:ea typeface="HGS創英角ﾎﾟｯﾌﾟ体" pitchFamily="50" charset="-128"/>
              </a:rPr>
              <a:t>円分進呈</a:t>
            </a:r>
            <a:r>
              <a:rPr lang="en-US" altLang="ja-JP" sz="3200" b="1" dirty="0" smtClean="0">
                <a:latin typeface="HGS創英角ﾎﾟｯﾌﾟ体" pitchFamily="50" charset="-128"/>
                <a:ea typeface="HGS創英角ﾎﾟｯﾌﾟ体" pitchFamily="50" charset="-128"/>
              </a:rPr>
              <a:t>!!</a:t>
            </a:r>
            <a:endParaRPr kumimoji="1" lang="ja-JP" altLang="en-US" sz="3200" b="1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7655929" y="5120949"/>
            <a:ext cx="21611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b="1" dirty="0" smtClean="0">
                <a:latin typeface="HGS創英角ﾎﾟｯﾌﾟ体" pitchFamily="50" charset="-128"/>
                <a:ea typeface="HGS創英角ﾎﾟｯﾌﾟ体" pitchFamily="50" charset="-128"/>
              </a:rPr>
              <a:t>バック全品</a:t>
            </a:r>
            <a:endParaRPr lang="en-US" altLang="ja-JP" sz="2400" b="1" dirty="0" smtClean="0">
              <a:latin typeface="HGS創英角ﾎﾟｯﾌﾟ体" pitchFamily="50" charset="-128"/>
              <a:ea typeface="HGS創英角ﾎﾟｯﾌﾟ体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2400" b="1" dirty="0" smtClean="0">
                <a:latin typeface="HGS創英角ﾎﾟｯﾌﾟ体" pitchFamily="50" charset="-128"/>
                <a:ea typeface="HGS創英角ﾎﾟｯﾌﾟ体" pitchFamily="50" charset="-128"/>
              </a:rPr>
              <a:t>20~40</a:t>
            </a:r>
            <a:r>
              <a:rPr lang="ja-JP" altLang="en-US" sz="2400" b="1" dirty="0" smtClean="0">
                <a:latin typeface="HGS創英角ﾎﾟｯﾌﾟ体" pitchFamily="50" charset="-128"/>
                <a:ea typeface="HGS創英角ﾎﾟｯﾌﾟ体" pitchFamily="50" charset="-128"/>
              </a:rPr>
              <a:t>％</a:t>
            </a:r>
            <a:r>
              <a:rPr lang="en-US" altLang="ja-JP" sz="2400" b="1" dirty="0" smtClean="0">
                <a:latin typeface="HGS創英角ﾎﾟｯﾌﾟ体" pitchFamily="50" charset="-128"/>
                <a:ea typeface="HGS創英角ﾎﾟｯﾌﾟ体" pitchFamily="50" charset="-128"/>
              </a:rPr>
              <a:t>OFF!!</a:t>
            </a:r>
            <a:endParaRPr lang="ja-JP" altLang="en-US" sz="2400" b="1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00075" y="685799"/>
            <a:ext cx="48473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b="1" dirty="0" smtClean="0">
                <a:solidFill>
                  <a:srgbClr val="C00000"/>
                </a:solidFill>
                <a:latin typeface="HGS創英角ﾎﾟｯﾌﾟ体" pitchFamily="50" charset="-128"/>
                <a:ea typeface="HGS創英角ﾎﾟｯﾌﾟ体" pitchFamily="50" charset="-128"/>
              </a:rPr>
              <a:t>アスクル靴店</a:t>
            </a:r>
            <a:endParaRPr kumimoji="1" lang="ja-JP" altLang="en-US" sz="5400" b="1" dirty="0">
              <a:solidFill>
                <a:srgbClr val="C00000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grpSp>
        <p:nvGrpSpPr>
          <p:cNvPr id="8" name="グループ化 5"/>
          <p:cNvGrpSpPr/>
          <p:nvPr/>
        </p:nvGrpSpPr>
        <p:grpSpPr>
          <a:xfrm>
            <a:off x="5022775" y="-561975"/>
            <a:ext cx="4980064" cy="2971800"/>
            <a:chOff x="6178389" y="358617"/>
            <a:chExt cx="2058429" cy="1228346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245341">
              <a:off x="6261986" y="358617"/>
              <a:ext cx="1815815" cy="1228346"/>
            </a:xfrm>
            <a:prstGeom prst="rect">
              <a:avLst/>
            </a:prstGeom>
          </p:spPr>
        </p:pic>
        <p:sp>
          <p:nvSpPr>
            <p:cNvPr id="57" name="テキスト ボックス 56"/>
            <p:cNvSpPr txBox="1"/>
            <p:nvPr/>
          </p:nvSpPr>
          <p:spPr>
            <a:xfrm rot="21424325">
              <a:off x="6178389" y="728085"/>
              <a:ext cx="12715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b="1" dirty="0" smtClean="0">
                  <a:solidFill>
                    <a:schemeClr val="bg1"/>
                  </a:solidFill>
                </a:rPr>
                <a:t>8</a:t>
              </a:r>
              <a:r>
                <a:rPr kumimoji="1" lang="ja-JP" altLang="en-US" sz="2800" b="1" dirty="0" smtClean="0">
                  <a:solidFill>
                    <a:schemeClr val="bg1"/>
                  </a:solidFill>
                </a:rPr>
                <a:t>月</a:t>
              </a:r>
              <a:r>
                <a:rPr kumimoji="1" lang="en-US" altLang="ja-JP" sz="2800" b="1" dirty="0" smtClean="0">
                  <a:solidFill>
                    <a:schemeClr val="bg1"/>
                  </a:solidFill>
                </a:rPr>
                <a:t>1</a:t>
              </a:r>
              <a:r>
                <a:rPr kumimoji="1" lang="ja-JP" altLang="en-US" sz="2800" b="1" dirty="0" smtClean="0">
                  <a:solidFill>
                    <a:schemeClr val="bg1"/>
                  </a:solidFill>
                </a:rPr>
                <a:t>日</a:t>
              </a:r>
              <a:endParaRPr kumimoji="1" lang="ja-JP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 rot="546291">
              <a:off x="6782573" y="775940"/>
              <a:ext cx="14542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b="1" dirty="0" smtClean="0">
                  <a:solidFill>
                    <a:schemeClr val="bg1"/>
                  </a:solidFill>
                </a:rPr>
                <a:t>8</a:t>
              </a:r>
              <a:r>
                <a:rPr kumimoji="1" lang="ja-JP" altLang="en-US" sz="2800" b="1" dirty="0" smtClean="0">
                  <a:solidFill>
                    <a:schemeClr val="bg1"/>
                  </a:solidFill>
                </a:rPr>
                <a:t>月</a:t>
              </a:r>
              <a:r>
                <a:rPr kumimoji="1" lang="en-US" altLang="ja-JP" sz="2800" b="1" dirty="0" smtClean="0">
                  <a:solidFill>
                    <a:schemeClr val="bg1"/>
                  </a:solidFill>
                </a:rPr>
                <a:t>31</a:t>
              </a:r>
              <a:r>
                <a:rPr kumimoji="1" lang="ja-JP" altLang="en-US" sz="2800" b="1" dirty="0" smtClean="0">
                  <a:solidFill>
                    <a:schemeClr val="bg1"/>
                  </a:solidFill>
                </a:rPr>
                <a:t>日</a:t>
              </a:r>
              <a:endParaRPr kumimoji="1" lang="ja-JP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 rot="374076">
              <a:off x="6859923" y="728198"/>
              <a:ext cx="5453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b="1" dirty="0" smtClean="0">
                  <a:solidFill>
                    <a:schemeClr val="bg1"/>
                  </a:solidFill>
                </a:rPr>
                <a:t>～</a:t>
              </a:r>
              <a:endParaRPr kumimoji="1" lang="ja-JP" altLang="en-US" sz="28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8" name="図 5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6063" y="2986062"/>
            <a:ext cx="2816643" cy="1905376"/>
          </a:xfrm>
          <a:prstGeom prst="rect">
            <a:avLst/>
          </a:prstGeom>
        </p:spPr>
      </p:pic>
      <p:sp>
        <p:nvSpPr>
          <p:cNvPr id="59" name="テキスト ボックス 58"/>
          <p:cNvSpPr txBox="1"/>
          <p:nvPr/>
        </p:nvSpPr>
        <p:spPr>
          <a:xfrm>
            <a:off x="784006" y="3386132"/>
            <a:ext cx="19800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 smtClean="0">
                <a:latin typeface="HGS創英角ﾎﾟｯﾌﾟ体" pitchFamily="50" charset="-128"/>
                <a:ea typeface="HGS創英角ﾎﾟｯﾌﾟ体" pitchFamily="50" charset="-128"/>
              </a:rPr>
              <a:t>夏のアイテム</a:t>
            </a:r>
            <a:endParaRPr kumimoji="1" lang="en-US" altLang="ja-JP" sz="2000" b="1" dirty="0" smtClean="0">
              <a:latin typeface="HGS創英角ﾎﾟｯﾌﾟ体" pitchFamily="50" charset="-128"/>
              <a:ea typeface="HGS創英角ﾎﾟｯﾌﾟ体" pitchFamily="50" charset="-128"/>
            </a:endParaRPr>
          </a:p>
          <a:p>
            <a:pPr algn="ctr"/>
            <a:r>
              <a:rPr kumimoji="1" lang="ja-JP" altLang="en-US" sz="2000" b="1" dirty="0" smtClean="0">
                <a:latin typeface="HGS創英角ﾎﾟｯﾌﾟ体" pitchFamily="50" charset="-128"/>
                <a:ea typeface="HGS創英角ﾎﾟｯﾌﾟ体" pitchFamily="50" charset="-128"/>
              </a:rPr>
              <a:t>は</a:t>
            </a:r>
            <a:endParaRPr kumimoji="1" lang="en-US" altLang="ja-JP" sz="2000" b="1" dirty="0" smtClean="0">
              <a:latin typeface="HGS創英角ﾎﾟｯﾌﾟ体" pitchFamily="50" charset="-128"/>
              <a:ea typeface="HGS創英角ﾎﾟｯﾌﾟ体" pitchFamily="50" charset="-128"/>
            </a:endParaRPr>
          </a:p>
          <a:p>
            <a:pPr algn="ctr"/>
            <a:r>
              <a:rPr kumimoji="1" lang="ja-JP" altLang="en-US" sz="2000" b="1" dirty="0" smtClean="0">
                <a:latin typeface="HGS創英角ﾎﾟｯﾌﾟ体" pitchFamily="50" charset="-128"/>
                <a:ea typeface="HGS創英角ﾎﾟｯﾌﾟ体" pitchFamily="50" charset="-128"/>
              </a:rPr>
              <a:t>お揃いですか？</a:t>
            </a:r>
            <a:endParaRPr kumimoji="1" lang="ja-JP" altLang="en-US" sz="2000" b="1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520700" y="5915025"/>
            <a:ext cx="2336800" cy="1485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地図を入れて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ください</a:t>
            </a:r>
            <a:endParaRPr kumimoji="1" lang="ja-JP" altLang="en-US" dirty="0"/>
          </a:p>
        </p:txBody>
      </p:sp>
      <p:sp>
        <p:nvSpPr>
          <p:cNvPr id="55" name="正方形/長方形 54"/>
          <p:cNvSpPr/>
          <p:nvPr/>
        </p:nvSpPr>
        <p:spPr>
          <a:xfrm>
            <a:off x="536288" y="4886325"/>
            <a:ext cx="1130506" cy="101496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写真を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  <p:sp>
        <p:nvSpPr>
          <p:cNvPr id="60" name="正方形/長方形 59"/>
          <p:cNvSpPr/>
          <p:nvPr/>
        </p:nvSpPr>
        <p:spPr>
          <a:xfrm>
            <a:off x="1749014" y="4886325"/>
            <a:ext cx="1098961" cy="101496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写真を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  <p:sp>
        <p:nvSpPr>
          <p:cNvPr id="63" name="正方形/長方形 62"/>
          <p:cNvSpPr/>
          <p:nvPr/>
        </p:nvSpPr>
        <p:spPr>
          <a:xfrm>
            <a:off x="9882413" y="886065"/>
            <a:ext cx="785506" cy="7052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 smtClean="0"/>
              <a:t>写真を</a:t>
            </a:r>
            <a:endParaRPr lang="en-US" altLang="ja-JP" sz="900" dirty="0" smtClean="0"/>
          </a:p>
          <a:p>
            <a:pPr algn="ctr"/>
            <a:r>
              <a:rPr lang="ja-JP" altLang="en-US" sz="900" dirty="0" smtClean="0"/>
              <a:t>入れて</a:t>
            </a:r>
            <a:endParaRPr lang="en-US" altLang="ja-JP" sz="900" dirty="0" smtClean="0"/>
          </a:p>
          <a:p>
            <a:pPr algn="ctr"/>
            <a:r>
              <a:rPr lang="ja-JP" altLang="en-US" sz="900" dirty="0" smtClean="0"/>
              <a:t>ください</a:t>
            </a:r>
            <a:endParaRPr lang="ja-JP" altLang="en-US" sz="900" dirty="0"/>
          </a:p>
        </p:txBody>
      </p:sp>
      <p:sp>
        <p:nvSpPr>
          <p:cNvPr id="64" name="正方形/長方形 63"/>
          <p:cNvSpPr/>
          <p:nvPr/>
        </p:nvSpPr>
        <p:spPr>
          <a:xfrm>
            <a:off x="9334500" y="276465"/>
            <a:ext cx="763588" cy="70522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 smtClean="0"/>
              <a:t>写真を</a:t>
            </a:r>
            <a:endParaRPr lang="en-US" altLang="ja-JP" sz="900" dirty="0" smtClean="0"/>
          </a:p>
          <a:p>
            <a:pPr algn="ctr"/>
            <a:r>
              <a:rPr lang="ja-JP" altLang="en-US" sz="900" dirty="0" smtClean="0"/>
              <a:t>入れて</a:t>
            </a:r>
            <a:endParaRPr lang="en-US" altLang="ja-JP" sz="900" dirty="0" smtClean="0"/>
          </a:p>
          <a:p>
            <a:pPr algn="ctr"/>
            <a:r>
              <a:rPr lang="ja-JP" altLang="en-US" sz="900" dirty="0" smtClean="0"/>
              <a:t>ください</a:t>
            </a:r>
            <a:endParaRPr lang="ja-JP" altLang="en-US" sz="900" dirty="0"/>
          </a:p>
        </p:txBody>
      </p:sp>
      <p:pic>
        <p:nvPicPr>
          <p:cNvPr id="28" name="図 27" descr="図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651005"/>
            <a:ext cx="10907713" cy="14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32_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178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32_2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2014-07-09T04:39:07Z</dcterms:created>
  <dcterms:modified xsi:type="dcterms:W3CDTF">2014-07-09T04:39:14Z</dcterms:modified>
</cp:coreProperties>
</file>