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9D7938"/>
    <a:srgbClr val="7D3A11"/>
    <a:srgbClr val="8E5414"/>
    <a:srgbClr val="FFC000"/>
    <a:srgbClr val="FFF7E1"/>
    <a:srgbClr val="FFB7FF"/>
    <a:srgbClr val="FBDD03"/>
    <a:srgbClr val="45190B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-1152" y="1350"/>
      </p:cViewPr>
      <p:guideLst>
        <p:guide orient="horz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2" y="1570511"/>
            <a:ext cx="3936385" cy="7751546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marL="0" indent="0" algn="ctr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dirty="0" smtClean="0"/>
              <a:t>写真を入れてください。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435123" y="3945464"/>
            <a:ext cx="2902988" cy="1995218"/>
          </a:xfrm>
          <a:prstGeom prst="rect">
            <a:avLst/>
          </a:prstGeom>
          <a:solidFill>
            <a:srgbClr val="9D793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104" name="正方形/長方形 103"/>
          <p:cNvSpPr/>
          <p:nvPr/>
        </p:nvSpPr>
        <p:spPr>
          <a:xfrm>
            <a:off x="3891314" y="9447234"/>
            <a:ext cx="3884261" cy="1460479"/>
          </a:xfrm>
          <a:prstGeom prst="rect">
            <a:avLst/>
          </a:prstGeom>
          <a:noFill/>
          <a:ln w="12700" cmpd="sng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正方形/長方形 23"/>
          <p:cNvSpPr/>
          <p:nvPr/>
        </p:nvSpPr>
        <p:spPr>
          <a:xfrm>
            <a:off x="1255592" y="7278732"/>
            <a:ext cx="3249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ペディキュア</a:t>
            </a:r>
            <a:r>
              <a:rPr lang="en-US" altLang="ja-JP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ja-JP" altLang="en-US" sz="24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デザインカラー</a:t>
            </a:r>
            <a:endParaRPr lang="en-US" altLang="ja-JP" sz="2400" b="1" dirty="0" smtClean="0">
              <a:solidFill>
                <a:srgbClr val="1F4E7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242892" y="5928039"/>
            <a:ext cx="3544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ケアメニュー</a:t>
            </a:r>
            <a:r>
              <a:rPr lang="en-US" altLang="ja-JP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ja-JP" altLang="en-US" sz="24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オイルマッサージ</a:t>
            </a:r>
            <a:endParaRPr lang="en-US" altLang="ja-JP" sz="2400" b="1" dirty="0" smtClean="0">
              <a:solidFill>
                <a:srgbClr val="1F4E7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255592" y="6642619"/>
            <a:ext cx="3877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夏キラネイル</a:t>
            </a:r>
            <a:r>
              <a:rPr lang="en-US" altLang="ja-JP" sz="16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ja-JP" altLang="en-US" sz="2400" b="1" dirty="0" smtClean="0">
                <a:solidFill>
                  <a:srgbClr val="1F4E79"/>
                </a:solidFill>
                <a:latin typeface="ＭＳ Ｐ明朝"/>
                <a:ea typeface="ＭＳ Ｐ明朝"/>
                <a:cs typeface="ＭＳ Ｐ明朝"/>
              </a:rPr>
              <a:t>ラメ入りネイルアート</a:t>
            </a:r>
            <a:endParaRPr lang="en-US" altLang="ja-JP" sz="2000" b="1" dirty="0" smtClean="0">
              <a:solidFill>
                <a:srgbClr val="1F4E79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3200" y="9547782"/>
            <a:ext cx="3288080" cy="106388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500" b="1" spc="300" dirty="0" smtClean="0">
                <a:solidFill>
                  <a:srgbClr val="45190B"/>
                </a:solidFill>
                <a:latin typeface="ＭＳ Ｐ明朝"/>
                <a:ea typeface="ＭＳ Ｐ明朝"/>
                <a:cs typeface="ＭＳ Ｐ明朝"/>
              </a:rPr>
              <a:t>ネイルサロン</a:t>
            </a:r>
            <a:r>
              <a:rPr lang="en-US" altLang="ja-JP" sz="2500" b="1" spc="300" dirty="0" smtClean="0">
                <a:solidFill>
                  <a:srgbClr val="45190B"/>
                </a:solidFill>
                <a:latin typeface="ＭＳ Ｐ明朝"/>
                <a:ea typeface="ＭＳ Ｐ明朝"/>
                <a:cs typeface="ＭＳ Ｐ明朝"/>
              </a:rPr>
              <a:t>ASKUL</a:t>
            </a:r>
            <a:r>
              <a:rPr lang="ja-JP" altLang="en-US" sz="2500" b="1" spc="300" dirty="0" smtClean="0">
                <a:solidFill>
                  <a:srgbClr val="45190B"/>
                </a:solidFill>
                <a:latin typeface="ＭＳ Ｐ明朝"/>
                <a:ea typeface="ＭＳ Ｐ明朝"/>
                <a:cs typeface="ＭＳ Ｐ明朝"/>
              </a:rPr>
              <a:t>　</a:t>
            </a:r>
            <a:endParaRPr lang="en-US" altLang="ja-JP" sz="2500" b="1" spc="300" dirty="0" smtClean="0">
              <a:solidFill>
                <a:srgbClr val="45190B"/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120000"/>
              </a:lnSpc>
            </a:pPr>
            <a:r>
              <a:rPr lang="ja-JP" altLang="en-US" sz="14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en-US" altLang="ja-JP" sz="14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4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14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sz="1400" b="1" dirty="0" err="1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ja-JP" altLang="en-US" sz="14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400" b="1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kumimoji="1" lang="en-US" altLang="ja-JP" sz="1400" b="1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489252" y="9528718"/>
            <a:ext cx="2868168" cy="862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フェイスマッサージ</a:t>
            </a:r>
            <a:endParaRPr lang="en-US" altLang="ja-JP" sz="1600" b="1" dirty="0" smtClean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無料体験クーポン券</a:t>
            </a:r>
            <a:r>
              <a:rPr lang="en-US" altLang="ja-JP" sz="14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lang="ja-JP" altLang="en-US" sz="14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回限り</a:t>
            </a:r>
            <a:r>
              <a:rPr lang="en-US" altLang="ja-JP" sz="14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>
              <a:lnSpc>
                <a:spcPct val="120000"/>
              </a:lnSpc>
            </a:pPr>
            <a:endParaRPr lang="en-US" altLang="ja-JP" sz="1000" b="1" dirty="0" smtClean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5804724" y="5864299"/>
            <a:ext cx="1644951" cy="7231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2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4,000</a:t>
            </a:r>
            <a:r>
              <a:rPr lang="ja-JP" altLang="en-US" sz="1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円</a:t>
            </a:r>
            <a:r>
              <a:rPr lang="en-US" altLang="ja-JP" sz="1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〜</a:t>
            </a:r>
            <a:endParaRPr kumimoji="1" lang="ja-JP" altLang="en-US" sz="1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5804724" y="6619977"/>
            <a:ext cx="1644951" cy="547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2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5,000</a:t>
            </a:r>
            <a:r>
              <a:rPr lang="ja-JP" altLang="en-US" sz="1600" dirty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円</a:t>
            </a:r>
            <a:r>
              <a:rPr lang="en-US" altLang="ja-JP" sz="1600" dirty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〜</a:t>
            </a:r>
            <a:endParaRPr kumimoji="1" lang="ja-JP" altLang="en-US" sz="1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5804724" y="7256246"/>
            <a:ext cx="1644951" cy="6605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2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5,000</a:t>
            </a:r>
            <a:r>
              <a:rPr lang="ja-JP" altLang="en-US" sz="1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円</a:t>
            </a:r>
            <a:r>
              <a:rPr lang="en-US" altLang="ja-JP" sz="1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〜</a:t>
            </a:r>
            <a:endParaRPr kumimoji="1" lang="ja-JP" altLang="en-US" sz="1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pic>
        <p:nvPicPr>
          <p:cNvPr id="83" name="図 8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267" y="4072651"/>
            <a:ext cx="2622045" cy="1737105"/>
          </a:xfrm>
          <a:prstGeom prst="rect">
            <a:avLst/>
          </a:prstGeom>
        </p:spPr>
      </p:pic>
      <p:sp>
        <p:nvSpPr>
          <p:cNvPr id="68" name="正方形/長方形 67"/>
          <p:cNvSpPr/>
          <p:nvPr/>
        </p:nvSpPr>
        <p:spPr>
          <a:xfrm>
            <a:off x="355953" y="3974029"/>
            <a:ext cx="4103953" cy="1918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</a:t>
            </a:r>
            <a:r>
              <a:rPr lang="ja-JP" altLang="en-US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限定ハンドケア＆</a:t>
            </a:r>
            <a:r>
              <a:rPr lang="en-US" altLang="ja-JP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SUMMER</a:t>
            </a:r>
            <a:r>
              <a:rPr lang="ja-JP" altLang="en-US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ネイルを特別プライスで！夏限定キャンペーンをご体験いただけます。</a:t>
            </a:r>
            <a:endParaRPr lang="en-US" altLang="ja-JP" sz="1600" dirty="0" smtClean="0">
              <a:solidFill>
                <a:srgbClr val="45190B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オイルとビタミンを</a:t>
            </a:r>
            <a:r>
              <a:rPr lang="ja-JP" altLang="en-US" sz="1600" dirty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たっぷり補給して</a:t>
            </a:r>
            <a:r>
              <a:rPr lang="ja-JP" altLang="en-US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潤う爪先に</a:t>
            </a:r>
            <a:r>
              <a:rPr lang="en-US" altLang="ja-JP" sz="1600" dirty="0" smtClean="0">
                <a:solidFill>
                  <a:srgbClr val="45190B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♪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 rot="16200000">
            <a:off x="3438204" y="9960570"/>
            <a:ext cx="1238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spc="600" dirty="0" smtClean="0">
                <a:solidFill>
                  <a:srgbClr val="FFF7E1"/>
                </a:solidFill>
              </a:rPr>
              <a:t>COUPON</a:t>
            </a:r>
            <a:endParaRPr kumimoji="1" lang="ja-JP" altLang="en-US" sz="1400" b="1" spc="600" dirty="0">
              <a:solidFill>
                <a:srgbClr val="FFF7E1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 rot="779506">
            <a:off x="2376851" y="789383"/>
            <a:ext cx="4288353" cy="10977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spc="3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ＭＳ Ｐ明朝"/>
                <a:ea typeface="ＭＳ Ｐ明朝"/>
                <a:cs typeface="ＭＳ Ｐ明朝"/>
              </a:rPr>
              <a:t>SUMMER</a:t>
            </a:r>
          </a:p>
          <a:p>
            <a:pPr algn="ctr">
              <a:lnSpc>
                <a:spcPct val="80000"/>
              </a:lnSpc>
            </a:pPr>
            <a:r>
              <a:rPr lang="en-US" altLang="ja-JP" sz="4000" b="1" spc="3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ＭＳ Ｐ明朝"/>
                <a:ea typeface="ＭＳ Ｐ明朝"/>
                <a:cs typeface="ＭＳ Ｐ明朝"/>
              </a:rPr>
              <a:t>NAIL CAMPANE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472318" y="10202198"/>
            <a:ext cx="2255267" cy="547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ja-JP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他券サービス併用</a:t>
            </a:r>
            <a:r>
              <a:rPr lang="ja-JP" altLang="en-US" sz="9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付加　</a:t>
            </a:r>
            <a:endParaRPr lang="en-US" altLang="ja-JP" sz="900" b="1" dirty="0" smtClean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9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お電話でご予約の上来店</a:t>
            </a:r>
            <a:r>
              <a:rPr lang="ja-JP" altLang="en-US" sz="9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  <a:endParaRPr lang="en-US" altLang="ja-JP" sz="900" b="1" dirty="0" smtClean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900" b="1" dirty="0" smtClean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有効期限</a:t>
            </a:r>
            <a:r>
              <a:rPr lang="en-US" altLang="ja-JP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2013</a:t>
            </a:r>
            <a:r>
              <a:rPr lang="ja-JP" altLang="en-US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900" b="1" dirty="0">
                <a:solidFill>
                  <a:srgbClr val="FFF7E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月末日まで</a:t>
            </a:r>
            <a:endParaRPr lang="en-US" altLang="ja-JP" sz="900" b="1" dirty="0">
              <a:solidFill>
                <a:srgbClr val="FFF7E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846687" y="6004239"/>
            <a:ext cx="87716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ja-JP" altLang="en-US" sz="1800" spc="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・・</a:t>
            </a:r>
            <a:r>
              <a:rPr lang="ja-JP" altLang="en-US" sz="1800" spc="600" dirty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</a:t>
            </a:r>
            <a:r>
              <a:rPr lang="ja-JP" altLang="en-US" sz="1800" spc="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</a:t>
            </a:r>
            <a:endParaRPr lang="en-US" altLang="ja-JP" sz="1800" spc="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039047" y="6677339"/>
            <a:ext cx="68480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ja-JP" altLang="en-US" sz="1800" spc="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・・・</a:t>
            </a:r>
            <a:endParaRPr lang="en-US" altLang="ja-JP" sz="1800" spc="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461966" y="7337739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ja-JP" altLang="en-US" sz="1800" spc="600" dirty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</a:t>
            </a:r>
            <a:r>
              <a:rPr lang="ja-JP" altLang="en-US" sz="1800" spc="600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・・・・・</a:t>
            </a:r>
            <a:endParaRPr lang="en-US" altLang="ja-JP" sz="1800" spc="600" dirty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74601" y="1951158"/>
            <a:ext cx="7135287" cy="1964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7000" b="1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夏</a:t>
            </a:r>
            <a:r>
              <a:rPr lang="ja-JP" altLang="en-US" sz="6000" b="1" dirty="0" smtClean="0">
                <a:solidFill>
                  <a:schemeClr val="accent1">
                    <a:lumMod val="50000"/>
                  </a:schemeClr>
                </a:solidFill>
                <a:latin typeface="ＭＳ Ｐ明朝"/>
                <a:ea typeface="ＭＳ Ｐ明朝"/>
                <a:cs typeface="ＭＳ Ｐ明朝"/>
              </a:rPr>
              <a:t>の</a:t>
            </a:r>
            <a:endParaRPr lang="en-US" altLang="ja-JP" sz="6000" b="1" dirty="0" smtClean="0">
              <a:solidFill>
                <a:schemeClr val="accent1">
                  <a:lumMod val="50000"/>
                </a:schemeClr>
              </a:solidFill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ct val="90000"/>
              </a:lnSpc>
            </a:pPr>
            <a:r>
              <a:rPr lang="ja-JP" altLang="en-US" sz="6400" b="1" spc="300" dirty="0" smtClean="0">
                <a:solidFill>
                  <a:srgbClr val="800000"/>
                </a:solidFill>
                <a:latin typeface="ＭＳ Ｐ明朝"/>
                <a:ea typeface="ＭＳ Ｐ明朝"/>
                <a:cs typeface="ＭＳ Ｐ明朝"/>
              </a:rPr>
              <a:t>ネイルキャンペーン</a:t>
            </a:r>
            <a:endParaRPr lang="en-US" altLang="ja-JP" sz="6400" b="1" spc="300" dirty="0" smtClean="0">
              <a:solidFill>
                <a:srgbClr val="800000"/>
              </a:solidFill>
              <a:latin typeface="ＭＳ Ｐ明朝"/>
              <a:ea typeface="ＭＳ Ｐ明朝"/>
              <a:cs typeface="ＭＳ Ｐ明朝"/>
            </a:endParaRPr>
          </a:p>
        </p:txBody>
      </p:sp>
      <p:sp>
        <p:nvSpPr>
          <p:cNvPr id="4" name="星 5 3"/>
          <p:cNvSpPr/>
          <p:nvPr/>
        </p:nvSpPr>
        <p:spPr>
          <a:xfrm>
            <a:off x="999067" y="6104171"/>
            <a:ext cx="270920" cy="270920"/>
          </a:xfrm>
          <a:prstGeom prst="star5">
            <a:avLst/>
          </a:prstGeom>
          <a:solidFill>
            <a:schemeClr val="accent4">
              <a:lumMod val="20000"/>
              <a:lumOff val="80000"/>
              <a:alpha val="5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星 5 31"/>
          <p:cNvSpPr/>
          <p:nvPr/>
        </p:nvSpPr>
        <p:spPr>
          <a:xfrm>
            <a:off x="999067" y="6789938"/>
            <a:ext cx="270920" cy="270920"/>
          </a:xfrm>
          <a:prstGeom prst="star5">
            <a:avLst/>
          </a:prstGeom>
          <a:solidFill>
            <a:schemeClr val="accent4">
              <a:lumMod val="20000"/>
              <a:lumOff val="80000"/>
              <a:alpha val="5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星 5 32"/>
          <p:cNvSpPr/>
          <p:nvPr/>
        </p:nvSpPr>
        <p:spPr>
          <a:xfrm>
            <a:off x="999067" y="7475705"/>
            <a:ext cx="270920" cy="270920"/>
          </a:xfrm>
          <a:prstGeom prst="star5">
            <a:avLst/>
          </a:prstGeom>
          <a:solidFill>
            <a:schemeClr val="accent4">
              <a:lumMod val="20000"/>
              <a:lumOff val="80000"/>
              <a:alpha val="5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207" y="4078045"/>
            <a:ext cx="2669810" cy="1749750"/>
          </a:xfrm>
        </p:spPr>
      </p:sp>
    </p:spTree>
    <p:extLst>
      <p:ext uri="{BB962C8B-B14F-4D97-AF65-F5344CB8AC3E}">
        <p14:creationId xmlns:p14="http://schemas.microsoft.com/office/powerpoint/2010/main" val="414881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5.potx" id="{A0958E03-879B-4F7F-ACE8-F3FA00330342}" vid="{2CDA0453-5C55-4791-8040-4283E19100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2014-07-08T05:06:59Z</dcterms:created>
  <dcterms:modified xsi:type="dcterms:W3CDTF">2014-07-08T05:07:53Z</dcterms:modified>
</cp:coreProperties>
</file>