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-4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10" Type="http://schemas.microsoft.com/office/2007/relationships/hdphoto" Target="../media/hdphoto3.wdp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097" y="3576"/>
            <a:ext cx="4934616" cy="3260099"/>
          </a:xfrm>
          <a:prstGeom prst="rect">
            <a:avLst/>
          </a:prstGeom>
          <a:effectLst/>
        </p:spPr>
      </p:pic>
      <p:sp>
        <p:nvSpPr>
          <p:cNvPr id="11" name="正方形/長方形 10"/>
          <p:cNvSpPr/>
          <p:nvPr/>
        </p:nvSpPr>
        <p:spPr>
          <a:xfrm>
            <a:off x="0" y="3206483"/>
            <a:ext cx="10907713" cy="109405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4300711"/>
            <a:ext cx="10907713" cy="34748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1493463" y="1882185"/>
            <a:ext cx="5548314" cy="156966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 prst="relaxedInset"/>
          </a:sp3d>
        </p:spPr>
        <p:txBody>
          <a:bodyPr wrap="none">
            <a:spAutoFit/>
          </a:bodyPr>
          <a:lstStyle/>
          <a:p>
            <a:pPr algn="ctr"/>
            <a:r>
              <a:rPr lang="ja-JP" altLang="en-US" sz="6000" b="1" dirty="0" smtClean="0">
                <a:solidFill>
                  <a:schemeClr val="accent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以上が</a:t>
            </a:r>
            <a:r>
              <a:rPr lang="ja-JP" altLang="en-US" sz="9600" b="1" dirty="0" smtClean="0">
                <a:solidFill>
                  <a:schemeClr val="accent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お得</a:t>
            </a:r>
            <a:r>
              <a:rPr lang="en-US" altLang="ja-JP" sz="6000" b="1" dirty="0" smtClean="0">
                <a:solidFill>
                  <a:schemeClr val="accent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  <a:endParaRPr lang="ja-JP" altLang="en-US" sz="1050" b="1" dirty="0">
              <a:solidFill>
                <a:schemeClr val="accent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-170424" y="3270748"/>
            <a:ext cx="11078136" cy="1200329"/>
          </a:xfrm>
          <a:prstGeom prst="rect">
            <a:avLst/>
          </a:prstGeom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ja-JP" altLang="en-US" sz="7200" b="1" spc="600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夏★まとめ洗いセール</a:t>
            </a:r>
            <a:endParaRPr lang="ja-JP" altLang="en-US" sz="7200" b="1" spc="600" dirty="0">
              <a:solidFill>
                <a:schemeClr val="accent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668319" y="4880968"/>
            <a:ext cx="4511248" cy="1944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なんでも</a:t>
            </a:r>
            <a:r>
              <a:rPr lang="en-US" altLang="ja-JP" b="1" spc="3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b="1" spc="3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着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1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（革･特殊品除く）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 </a:t>
            </a:r>
            <a:r>
              <a:rPr lang="ja-JP" altLang="en-US" b="1" dirty="0" smtClean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 smtClean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1500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ブラウス</a:t>
            </a:r>
            <a:r>
              <a:rPr lang="en-US" altLang="ja-JP" b="1" spc="3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b="1" spc="3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枚以上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枚</a:t>
            </a:r>
            <a:r>
              <a:rPr lang="en-US" altLang="ja-JP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¥400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280</a:t>
            </a:r>
          </a:p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ワンピース</a:t>
            </a: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着以上  </a:t>
            </a:r>
            <a:r>
              <a:rPr lang="en-US" altLang="ja-JP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着</a:t>
            </a:r>
            <a:r>
              <a:rPr lang="en-US" altLang="ja-JP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¥500</a:t>
            </a:r>
            <a:r>
              <a:rPr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 smtClean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350</a:t>
            </a:r>
            <a:endParaRPr lang="ja-JP" altLang="en-US" b="1" dirty="0">
              <a:solidFill>
                <a:schemeClr val="accent4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847885" y="6444488"/>
            <a:ext cx="43811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全品</a:t>
            </a: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水洗い・抗菌・消臭</a:t>
            </a:r>
            <a:r>
              <a:rPr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加工も</a:t>
            </a: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承ります。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5847885" y="4555236"/>
            <a:ext cx="4771419" cy="707886"/>
          </a:xfrm>
          <a:prstGeom prst="rect">
            <a:avLst/>
          </a:prstGeom>
          <a:pattFill prst="pct90">
            <a:fgClr>
              <a:srgbClr val="FFC000"/>
            </a:fgClr>
            <a:bgClr>
              <a:schemeClr val="bg1"/>
            </a:bgClr>
          </a:pattFill>
        </p:spPr>
        <p:txBody>
          <a:bodyPr wrap="square">
            <a:spAutoFit/>
          </a:bodyPr>
          <a:lstStyle/>
          <a:p>
            <a:pPr 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タオルケットは </a:t>
            </a:r>
            <a:r>
              <a:rPr lang="en-US" altLang="ja-JP" sz="4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40%</a:t>
            </a:r>
            <a:r>
              <a:rPr lang="ja-JP" altLang="en-US" sz="105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引き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5848878" y="5549277"/>
            <a:ext cx="4770426" cy="646331"/>
          </a:xfrm>
          <a:prstGeom prst="rect">
            <a:avLst/>
          </a:prstGeom>
          <a:pattFill prst="pct90">
            <a:fgClr>
              <a:srgbClr val="FFC000"/>
            </a:fgClr>
            <a:bgClr>
              <a:schemeClr val="bg1"/>
            </a:bgClr>
          </a:pattFill>
        </p:spPr>
        <p:txBody>
          <a:bodyPr wrap="square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Ｙシャツはいつ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でも </a:t>
            </a:r>
            <a:r>
              <a:rPr lang="en-US" altLang="ja-JP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\120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0" y="6933418"/>
            <a:ext cx="10907713" cy="83894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1022978" y="7152386"/>
            <a:ext cx="9031330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アスクルクリーニング　東京都江東区豊洲３－２－３　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03-1234-1111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Texturizer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456" y="2123768"/>
            <a:ext cx="2508848" cy="129864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8526166" y="2307177"/>
            <a:ext cx="1773241" cy="7096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ja-JP" altLang="en-US" sz="201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日（金）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endParaRPr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８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日（日）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8124">
            <a:off x="5174477" y="368049"/>
            <a:ext cx="5756994" cy="1645939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96" y="5441719"/>
            <a:ext cx="275301" cy="275301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96" y="5899542"/>
            <a:ext cx="275301" cy="275301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96" y="6357364"/>
            <a:ext cx="275301" cy="275301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25696" y="4469313"/>
            <a:ext cx="4019975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まとめてお得！タンスの中を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一度にサッパリさせましょう！</a:t>
            </a:r>
            <a:endParaRPr kumimoji="1" lang="ja-JP" altLang="en-US" sz="2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0487" y="237302"/>
            <a:ext cx="468691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6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10800" b="1" dirty="0">
                <a:solidFill>
                  <a:schemeClr val="accent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着</a:t>
            </a:r>
          </a:p>
        </p:txBody>
      </p:sp>
    </p:spTree>
    <p:extLst>
      <p:ext uri="{BB962C8B-B14F-4D97-AF65-F5344CB8AC3E}">
        <p14:creationId xmlns:p14="http://schemas.microsoft.com/office/powerpoint/2010/main" val="293028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179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2014-07-08T05:17:58Z</dcterms:created>
  <dcterms:modified xsi:type="dcterms:W3CDTF">2014-07-08T05:18:05Z</dcterms:modified>
</cp:coreProperties>
</file>